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4"/>
  </p:sldMasterIdLst>
  <p:notesMasterIdLst>
    <p:notesMasterId r:id="rId45"/>
  </p:notesMasterIdLst>
  <p:sldIdLst>
    <p:sldId id="256" r:id="rId5"/>
    <p:sldId id="258" r:id="rId6"/>
    <p:sldId id="259" r:id="rId7"/>
    <p:sldId id="260" r:id="rId8"/>
    <p:sldId id="257" r:id="rId9"/>
    <p:sldId id="312" r:id="rId10"/>
    <p:sldId id="267" r:id="rId11"/>
    <p:sldId id="261" r:id="rId12"/>
    <p:sldId id="265" r:id="rId13"/>
    <p:sldId id="313" r:id="rId14"/>
    <p:sldId id="314" r:id="rId15"/>
    <p:sldId id="315" r:id="rId16"/>
    <p:sldId id="262" r:id="rId17"/>
    <p:sldId id="316" r:id="rId18"/>
    <p:sldId id="263" r:id="rId19"/>
    <p:sldId id="318" r:id="rId20"/>
    <p:sldId id="282" r:id="rId21"/>
    <p:sldId id="266" r:id="rId22"/>
    <p:sldId id="319" r:id="rId23"/>
    <p:sldId id="320" r:id="rId24"/>
    <p:sldId id="268" r:id="rId25"/>
    <p:sldId id="269" r:id="rId26"/>
    <p:sldId id="321" r:id="rId27"/>
    <p:sldId id="270" r:id="rId28"/>
    <p:sldId id="322" r:id="rId29"/>
    <p:sldId id="323" r:id="rId30"/>
    <p:sldId id="325" r:id="rId31"/>
    <p:sldId id="324" r:id="rId32"/>
    <p:sldId id="326" r:id="rId33"/>
    <p:sldId id="271" r:id="rId34"/>
    <p:sldId id="272" r:id="rId35"/>
    <p:sldId id="274" r:id="rId36"/>
    <p:sldId id="328" r:id="rId37"/>
    <p:sldId id="329" r:id="rId38"/>
    <p:sldId id="330" r:id="rId39"/>
    <p:sldId id="331" r:id="rId40"/>
    <p:sldId id="332" r:id="rId41"/>
    <p:sldId id="334" r:id="rId42"/>
    <p:sldId id="327" r:id="rId43"/>
    <p:sldId id="335" r:id="rId44"/>
  </p:sldIdLst>
  <p:sldSz cx="9144000" cy="5143500" type="screen16x9"/>
  <p:notesSz cx="6858000" cy="9144000"/>
  <p:embeddedFontLst>
    <p:embeddedFont>
      <p:font typeface="Barlow" panose="00000500000000000000" pitchFamily="2" charset="-93"/>
      <p:regular r:id="rId46"/>
      <p:bold r:id="rId47"/>
      <p:italic r:id="rId48"/>
      <p:boldItalic r:id="rId49"/>
    </p:embeddedFont>
    <p:embeddedFont>
      <p:font typeface="Barlow Medium" panose="00000600000000000000" pitchFamily="2" charset="-93"/>
      <p:regular r:id="rId50"/>
      <p:bold r:id="rId51"/>
      <p:italic r:id="rId52"/>
      <p:boldItalic r:id="rId53"/>
    </p:embeddedFont>
    <p:embeddedFont>
      <p:font typeface="Lalezar" panose="00000500000000000000" pitchFamily="2" charset="-78"/>
      <p:regular r:id="rId54"/>
    </p:embeddedFont>
    <p:embeddedFont>
      <p:font typeface="Nova Flat" panose="020B0604020202020204" charset="0"/>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59A490-29B5-4DB8-BB42-8EF95561A1A4}" v="2134" dt="2022-06-21T03:22:41.105"/>
    <p1510:client id="{AB03A016-D60B-4234-BCCB-92CAE675478D}" v="2234" dt="2022-06-20T13:23:13.715"/>
  </p1510:revLst>
</p1510:revInfo>
</file>

<file path=ppt/tableStyles.xml><?xml version="1.0" encoding="utf-8"?>
<a:tblStyleLst xmlns:a="http://schemas.openxmlformats.org/drawingml/2006/main" def="{95CA2C29-0603-40A1-8821-2A09DAA133B5}">
  <a:tblStyle styleId="{95CA2C29-0603-40A1-8821-2A09DAA133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70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23594f85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23594f85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493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478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40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017ad9157a_0_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017ad9157a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877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274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017ad9157a_0_3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17ad9157a_0_3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2587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114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889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017ad9157a_0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017ad9157a_0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3800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99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664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017ad9157a_0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017ad9157a_0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690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9145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003bd6ff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003bd6ff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1017ad9157a_0_1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1017ad9157a_0_1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017ad9157a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017ad9157a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948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47917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774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905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8566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313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7"/>
        <p:cNvGrpSpPr/>
        <p:nvPr/>
      </p:nvGrpSpPr>
      <p:grpSpPr>
        <a:xfrm>
          <a:off x="0" y="0"/>
          <a:ext cx="0" cy="0"/>
          <a:chOff x="0" y="0"/>
          <a:chExt cx="0" cy="0"/>
        </a:xfrm>
      </p:grpSpPr>
      <p:sp>
        <p:nvSpPr>
          <p:cNvPr id="3218" name="Google Shape;3218;gfa9253a06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9" name="Google Shape;3219;gfa9253a06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720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132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17ad9157a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17ad9157a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017ad9157a_0_1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017ad9157a_0_1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299150" y="4255275"/>
            <a:ext cx="1206211" cy="336300"/>
            <a:chOff x="7299150" y="4255275"/>
            <a:chExt cx="1206211" cy="336300"/>
          </a:xfrm>
        </p:grpSpPr>
        <p:sp>
          <p:nvSpPr>
            <p:cNvPr id="12" name="Google Shape;12;p2"/>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621100" y="539500"/>
            <a:ext cx="1206211" cy="336300"/>
            <a:chOff x="2113900" y="803075"/>
            <a:chExt cx="1206211" cy="336300"/>
          </a:xfrm>
        </p:grpSpPr>
        <p:sp>
          <p:nvSpPr>
            <p:cNvPr id="31" name="Google Shape;31;p2"/>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a:off x="489848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454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2"/>
          <p:cNvGrpSpPr/>
          <p:nvPr/>
        </p:nvGrpSpPr>
        <p:grpSpPr>
          <a:xfrm>
            <a:off x="1379338" y="4255280"/>
            <a:ext cx="1543427" cy="1543427"/>
            <a:chOff x="-1154300" y="1435713"/>
            <a:chExt cx="1019100" cy="1019100"/>
          </a:xfrm>
        </p:grpSpPr>
        <p:grpSp>
          <p:nvGrpSpPr>
            <p:cNvPr id="52" name="Google Shape;52;p2"/>
            <p:cNvGrpSpPr/>
            <p:nvPr/>
          </p:nvGrpSpPr>
          <p:grpSpPr>
            <a:xfrm>
              <a:off x="-1092956" y="1494839"/>
              <a:ext cx="896401" cy="900845"/>
              <a:chOff x="-1092956" y="1494839"/>
              <a:chExt cx="896401" cy="900845"/>
            </a:xfrm>
          </p:grpSpPr>
          <p:sp>
            <p:nvSpPr>
              <p:cNvPr id="53" name="Google Shape;53;p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8" name="Google Shape;268;p13"/>
          <p:cNvSpPr txBox="1">
            <a:spLocks noGrp="1"/>
          </p:cNvSpPr>
          <p:nvPr>
            <p:ph type="subTitle" idx="1"/>
          </p:nvPr>
        </p:nvSpPr>
        <p:spPr>
          <a:xfrm>
            <a:off x="4944319" y="18967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69" name="Google Shape;269;p13"/>
          <p:cNvSpPr txBox="1">
            <a:spLocks noGrp="1"/>
          </p:cNvSpPr>
          <p:nvPr>
            <p:ph type="subTitle" idx="2"/>
          </p:nvPr>
        </p:nvSpPr>
        <p:spPr>
          <a:xfrm>
            <a:off x="4944319" y="220895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0" name="Google Shape;270;p13"/>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1" name="Google Shape;271;p13"/>
          <p:cNvSpPr txBox="1">
            <a:spLocks noGrp="1"/>
          </p:cNvSpPr>
          <p:nvPr>
            <p:ph type="subTitle" idx="4"/>
          </p:nvPr>
        </p:nvSpPr>
        <p:spPr>
          <a:xfrm>
            <a:off x="1713576" y="2208950"/>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2" name="Google Shape;272;p13"/>
          <p:cNvSpPr txBox="1">
            <a:spLocks noGrp="1"/>
          </p:cNvSpPr>
          <p:nvPr>
            <p:ph type="subTitle" idx="5"/>
          </p:nvPr>
        </p:nvSpPr>
        <p:spPr>
          <a:xfrm>
            <a:off x="4944319" y="36778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3" name="Google Shape;273;p13"/>
          <p:cNvSpPr txBox="1">
            <a:spLocks noGrp="1"/>
          </p:cNvSpPr>
          <p:nvPr>
            <p:ph type="subTitle" idx="6"/>
          </p:nvPr>
        </p:nvSpPr>
        <p:spPr>
          <a:xfrm>
            <a:off x="4944319" y="39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4" name="Google Shape;274;p13"/>
          <p:cNvSpPr txBox="1">
            <a:spLocks noGrp="1"/>
          </p:cNvSpPr>
          <p:nvPr>
            <p:ph type="subTitle" idx="7"/>
          </p:nvPr>
        </p:nvSpPr>
        <p:spPr>
          <a:xfrm>
            <a:off x="1713576" y="3677800"/>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5" name="Google Shape;275;p13"/>
          <p:cNvSpPr txBox="1">
            <a:spLocks noGrp="1"/>
          </p:cNvSpPr>
          <p:nvPr>
            <p:ph type="subTitle" idx="8"/>
          </p:nvPr>
        </p:nvSpPr>
        <p:spPr>
          <a:xfrm>
            <a:off x="1713576" y="3989975"/>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 name="Google Shape;276;p13"/>
          <p:cNvSpPr txBox="1">
            <a:spLocks noGrp="1"/>
          </p:cNvSpPr>
          <p:nvPr>
            <p:ph type="title" idx="9" hasCustomPrompt="1"/>
          </p:nvPr>
        </p:nvSpPr>
        <p:spPr>
          <a:xfrm>
            <a:off x="2459676"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7" name="Google Shape;277;p13"/>
          <p:cNvSpPr txBox="1">
            <a:spLocks noGrp="1"/>
          </p:cNvSpPr>
          <p:nvPr>
            <p:ph type="title" idx="13" hasCustomPrompt="1"/>
          </p:nvPr>
        </p:nvSpPr>
        <p:spPr>
          <a:xfrm>
            <a:off x="5667769"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8" name="Google Shape;278;p13"/>
          <p:cNvSpPr txBox="1">
            <a:spLocks noGrp="1"/>
          </p:cNvSpPr>
          <p:nvPr>
            <p:ph type="title" idx="14" hasCustomPrompt="1"/>
          </p:nvPr>
        </p:nvSpPr>
        <p:spPr>
          <a:xfrm>
            <a:off x="2459676" y="308432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9" name="Google Shape;279;p13"/>
          <p:cNvSpPr txBox="1">
            <a:spLocks noGrp="1"/>
          </p:cNvSpPr>
          <p:nvPr>
            <p:ph type="title" idx="15" hasCustomPrompt="1"/>
          </p:nvPr>
        </p:nvSpPr>
        <p:spPr>
          <a:xfrm>
            <a:off x="5667769" y="3084336"/>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80" name="Google Shape;280;p13"/>
          <p:cNvGrpSpPr/>
          <p:nvPr/>
        </p:nvGrpSpPr>
        <p:grpSpPr>
          <a:xfrm>
            <a:off x="7702300" y="-144750"/>
            <a:ext cx="2013910" cy="2041524"/>
            <a:chOff x="-79100" y="-499150"/>
            <a:chExt cx="2013910" cy="2041524"/>
          </a:xfrm>
        </p:grpSpPr>
        <p:sp>
          <p:nvSpPr>
            <p:cNvPr id="281" name="Google Shape;281;p13"/>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3"/>
          <p:cNvGrpSpPr/>
          <p:nvPr/>
        </p:nvGrpSpPr>
        <p:grpSpPr>
          <a:xfrm>
            <a:off x="-376635" y="2103601"/>
            <a:ext cx="1474349" cy="1484179"/>
            <a:chOff x="-529750" y="2597875"/>
            <a:chExt cx="1191008" cy="1198949"/>
          </a:xfrm>
        </p:grpSpPr>
        <p:sp>
          <p:nvSpPr>
            <p:cNvPr id="299" name="Google Shape;299;p1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na columna de texto 1">
  <p:cSld name="ONE_COLUMN_TEXT_1">
    <p:spTree>
      <p:nvGrpSpPr>
        <p:cNvPr id="1" name="Shape 321"/>
        <p:cNvGrpSpPr/>
        <p:nvPr/>
      </p:nvGrpSpPr>
      <p:grpSpPr>
        <a:xfrm>
          <a:off x="0" y="0"/>
          <a:ext cx="0" cy="0"/>
          <a:chOff x="0" y="0"/>
          <a:chExt cx="0" cy="0"/>
        </a:xfrm>
      </p:grpSpPr>
      <p:sp>
        <p:nvSpPr>
          <p:cNvPr id="322" name="Google Shape;322;p14"/>
          <p:cNvSpPr txBox="1">
            <a:spLocks noGrp="1"/>
          </p:cNvSpPr>
          <p:nvPr>
            <p:ph type="title"/>
          </p:nvPr>
        </p:nvSpPr>
        <p:spPr>
          <a:xfrm>
            <a:off x="2716050" y="1550850"/>
            <a:ext cx="37119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3" name="Google Shape;323;p14"/>
          <p:cNvSpPr txBox="1">
            <a:spLocks noGrp="1"/>
          </p:cNvSpPr>
          <p:nvPr>
            <p:ph type="subTitle" idx="1"/>
          </p:nvPr>
        </p:nvSpPr>
        <p:spPr>
          <a:xfrm>
            <a:off x="2716050" y="2293950"/>
            <a:ext cx="37119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24"/>
        <p:cNvGrpSpPr/>
        <p:nvPr/>
      </p:nvGrpSpPr>
      <p:grpSpPr>
        <a:xfrm>
          <a:off x="0" y="0"/>
          <a:ext cx="0" cy="0"/>
          <a:chOff x="0" y="0"/>
          <a:chExt cx="0" cy="0"/>
        </a:xfrm>
      </p:grpSpPr>
      <p:sp>
        <p:nvSpPr>
          <p:cNvPr id="325" name="Google Shape;325;p15"/>
          <p:cNvSpPr txBox="1">
            <a:spLocks noGrp="1"/>
          </p:cNvSpPr>
          <p:nvPr>
            <p:ph type="title"/>
          </p:nvPr>
        </p:nvSpPr>
        <p:spPr>
          <a:xfrm>
            <a:off x="2398875" y="2987300"/>
            <a:ext cx="43464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200"/>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326" name="Google Shape;326;p15"/>
          <p:cNvSpPr txBox="1">
            <a:spLocks noGrp="1"/>
          </p:cNvSpPr>
          <p:nvPr>
            <p:ph type="subTitle" idx="1"/>
          </p:nvPr>
        </p:nvSpPr>
        <p:spPr>
          <a:xfrm>
            <a:off x="1761450" y="1658500"/>
            <a:ext cx="5621100" cy="12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327" name="Google Shape;327;p15"/>
          <p:cNvGrpSpPr/>
          <p:nvPr/>
        </p:nvGrpSpPr>
        <p:grpSpPr>
          <a:xfrm>
            <a:off x="2460599" y="1"/>
            <a:ext cx="4222944" cy="670103"/>
            <a:chOff x="2460599" y="484301"/>
            <a:chExt cx="4222944" cy="670103"/>
          </a:xfrm>
        </p:grpSpPr>
        <p:sp>
          <p:nvSpPr>
            <p:cNvPr id="328" name="Google Shape;328;p15"/>
            <p:cNvSpPr/>
            <p:nvPr/>
          </p:nvSpPr>
          <p:spPr>
            <a:xfrm rot="10800000" flipH="1">
              <a:off x="3893564"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rot="10800000" flipH="1">
              <a:off x="246059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rot="10800000" flipH="1">
              <a:off x="532653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5"/>
          <p:cNvGrpSpPr/>
          <p:nvPr/>
        </p:nvGrpSpPr>
        <p:grpSpPr>
          <a:xfrm>
            <a:off x="2460599" y="4473401"/>
            <a:ext cx="4222944" cy="670103"/>
            <a:chOff x="2460599" y="4473401"/>
            <a:chExt cx="4222944" cy="670103"/>
          </a:xfrm>
        </p:grpSpPr>
        <p:sp>
          <p:nvSpPr>
            <p:cNvPr id="332" name="Google Shape;332;p15"/>
            <p:cNvSpPr/>
            <p:nvPr/>
          </p:nvSpPr>
          <p:spPr>
            <a:xfrm>
              <a:off x="3893564"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246059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532653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35"/>
        <p:cNvGrpSpPr/>
        <p:nvPr/>
      </p:nvGrpSpPr>
      <p:grpSpPr>
        <a:xfrm>
          <a:off x="0" y="0"/>
          <a:ext cx="0" cy="0"/>
          <a:chOff x="0" y="0"/>
          <a:chExt cx="0" cy="0"/>
        </a:xfrm>
      </p:grpSpPr>
      <p:sp>
        <p:nvSpPr>
          <p:cNvPr id="336" name="Google Shape;336;p16"/>
          <p:cNvSpPr txBox="1">
            <a:spLocks noGrp="1"/>
          </p:cNvSpPr>
          <p:nvPr>
            <p:ph type="title"/>
          </p:nvPr>
        </p:nvSpPr>
        <p:spPr>
          <a:xfrm>
            <a:off x="1994850" y="1674113"/>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337" name="Google Shape;337;p16"/>
          <p:cNvSpPr txBox="1">
            <a:spLocks noGrp="1"/>
          </p:cNvSpPr>
          <p:nvPr>
            <p:ph type="subTitle" idx="1"/>
          </p:nvPr>
        </p:nvSpPr>
        <p:spPr>
          <a:xfrm>
            <a:off x="1994850" y="2914988"/>
            <a:ext cx="5154300" cy="5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38" name="Google Shape;338;p16"/>
          <p:cNvGrpSpPr/>
          <p:nvPr/>
        </p:nvGrpSpPr>
        <p:grpSpPr>
          <a:xfrm>
            <a:off x="-1054850" y="3002227"/>
            <a:ext cx="3212700" cy="3212700"/>
            <a:chOff x="-1054850" y="3002227"/>
            <a:chExt cx="3212700" cy="3212700"/>
          </a:xfrm>
        </p:grpSpPr>
        <p:grpSp>
          <p:nvGrpSpPr>
            <p:cNvPr id="339" name="Google Shape;339;p16"/>
            <p:cNvGrpSpPr/>
            <p:nvPr/>
          </p:nvGrpSpPr>
          <p:grpSpPr>
            <a:xfrm>
              <a:off x="-875953" y="3168629"/>
              <a:ext cx="2919130" cy="2879871"/>
              <a:chOff x="-875953" y="3168629"/>
              <a:chExt cx="2919130" cy="2879871"/>
            </a:xfrm>
          </p:grpSpPr>
          <p:sp>
            <p:nvSpPr>
              <p:cNvPr id="340" name="Google Shape;340;p16"/>
              <p:cNvSpPr/>
              <p:nvPr/>
            </p:nvSpPr>
            <p:spPr>
              <a:xfrm rot="5400000">
                <a:off x="-837681" y="3130357"/>
                <a:ext cx="2842586" cy="2919130"/>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5400000">
                <a:off x="-636008" y="3441868"/>
                <a:ext cx="2406207" cy="2403844"/>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5400000">
                <a:off x="-836539" y="3239133"/>
                <a:ext cx="1405271" cy="1405172"/>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5400000">
                <a:off x="569133" y="4643774"/>
                <a:ext cx="1404210" cy="1405243"/>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5400000">
                <a:off x="-291872" y="3782729"/>
                <a:ext cx="1722175" cy="1714627"/>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5400000">
                <a:off x="-510660" y="3610989"/>
                <a:ext cx="2081805" cy="2035752"/>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5400000">
                <a:off x="1014096" y="4031326"/>
                <a:ext cx="794948" cy="431115"/>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5400000">
                <a:off x="205357" y="3444489"/>
                <a:ext cx="221974" cy="504676"/>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5400000">
                <a:off x="-646101" y="4232958"/>
                <a:ext cx="567739" cy="255061"/>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5400000">
                <a:off x="-29942" y="5103124"/>
                <a:ext cx="416219" cy="781028"/>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5400000">
                <a:off x="930853" y="5082284"/>
                <a:ext cx="519708" cy="59118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5400000">
                <a:off x="-161221" y="3930490"/>
                <a:ext cx="1492844" cy="1428726"/>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5400000">
                <a:off x="124202" y="3630139"/>
                <a:ext cx="1005180" cy="1460697"/>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5400000">
                <a:off x="-34707" y="4052682"/>
                <a:ext cx="1230267" cy="1205706"/>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5400000">
                <a:off x="197309" y="4271970"/>
                <a:ext cx="844040" cy="1221692"/>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5400000">
                <a:off x="86891" y="4162600"/>
                <a:ext cx="964647" cy="96344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5400000">
                <a:off x="260303" y="4335930"/>
                <a:ext cx="616760" cy="61678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6"/>
            <p:cNvSpPr/>
            <p:nvPr/>
          </p:nvSpPr>
          <p:spPr>
            <a:xfrm>
              <a:off x="-1054850" y="3002227"/>
              <a:ext cx="3212700" cy="3212700"/>
            </a:xfrm>
            <a:prstGeom prst="ellipse">
              <a:avLst/>
            </a:prstGeom>
            <a:solidFill>
              <a:srgbClr val="D9A3F3">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CUSTOM_5">
    <p:spTree>
      <p:nvGrpSpPr>
        <p:cNvPr id="1" name="Shape 358"/>
        <p:cNvGrpSpPr/>
        <p:nvPr/>
      </p:nvGrpSpPr>
      <p:grpSpPr>
        <a:xfrm>
          <a:off x="0" y="0"/>
          <a:ext cx="0" cy="0"/>
          <a:chOff x="0" y="0"/>
          <a:chExt cx="0" cy="0"/>
        </a:xfrm>
      </p:grpSpPr>
      <p:sp>
        <p:nvSpPr>
          <p:cNvPr id="359" name="Google Shape;359;p1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60" name="Google Shape;360;p17"/>
          <p:cNvSpPr txBox="1">
            <a:spLocks noGrp="1"/>
          </p:cNvSpPr>
          <p:nvPr>
            <p:ph type="subTitle" idx="1"/>
          </p:nvPr>
        </p:nvSpPr>
        <p:spPr>
          <a:xfrm>
            <a:off x="2322887" y="3161725"/>
            <a:ext cx="4498200" cy="35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300"/>
              <a:buFont typeface="Arvo"/>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2pPr>
            <a:lvl3pPr lvl="2"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3pPr>
            <a:lvl4pPr lvl="3"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4pPr>
            <a:lvl5pPr lvl="4"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5pPr>
            <a:lvl6pPr lvl="5"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6pPr>
            <a:lvl7pPr lvl="6"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7pPr>
            <a:lvl8pPr lvl="7"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8pPr>
            <a:lvl9pPr lvl="8"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9pPr>
          </a:lstStyle>
          <a:p>
            <a:endParaRPr/>
          </a:p>
        </p:txBody>
      </p:sp>
      <p:sp>
        <p:nvSpPr>
          <p:cNvPr id="361" name="Google Shape;361;p17"/>
          <p:cNvSpPr txBox="1">
            <a:spLocks noGrp="1"/>
          </p:cNvSpPr>
          <p:nvPr>
            <p:ph type="subTitle" idx="2"/>
          </p:nvPr>
        </p:nvSpPr>
        <p:spPr>
          <a:xfrm>
            <a:off x="2322937" y="3483500"/>
            <a:ext cx="4498200" cy="8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62" name="Google Shape;362;p17"/>
          <p:cNvSpPr txBox="1">
            <a:spLocks noGrp="1"/>
          </p:cNvSpPr>
          <p:nvPr>
            <p:ph type="subTitle" idx="3"/>
          </p:nvPr>
        </p:nvSpPr>
        <p:spPr>
          <a:xfrm>
            <a:off x="2322862" y="1645150"/>
            <a:ext cx="44982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300"/>
              <a:buFont typeface="Arvo"/>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2pPr>
            <a:lvl3pPr lvl="2"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3pPr>
            <a:lvl4pPr lvl="3"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4pPr>
            <a:lvl5pPr lvl="4"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5pPr>
            <a:lvl6pPr lvl="5"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6pPr>
            <a:lvl7pPr lvl="6"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7pPr>
            <a:lvl8pPr lvl="7"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8pPr>
            <a:lvl9pPr lvl="8"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9pPr>
          </a:lstStyle>
          <a:p>
            <a:endParaRPr/>
          </a:p>
        </p:txBody>
      </p:sp>
      <p:sp>
        <p:nvSpPr>
          <p:cNvPr id="363" name="Google Shape;363;p17"/>
          <p:cNvSpPr txBox="1">
            <a:spLocks noGrp="1"/>
          </p:cNvSpPr>
          <p:nvPr>
            <p:ph type="subTitle" idx="4"/>
          </p:nvPr>
        </p:nvSpPr>
        <p:spPr>
          <a:xfrm>
            <a:off x="2322862" y="1966925"/>
            <a:ext cx="4498200" cy="80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364"/>
        <p:cNvGrpSpPr/>
        <p:nvPr/>
      </p:nvGrpSpPr>
      <p:grpSpPr>
        <a:xfrm>
          <a:off x="0" y="0"/>
          <a:ext cx="0" cy="0"/>
          <a:chOff x="0" y="0"/>
          <a:chExt cx="0" cy="0"/>
        </a:xfrm>
      </p:grpSpPr>
      <p:sp>
        <p:nvSpPr>
          <p:cNvPr id="365" name="Google Shape;365;p18"/>
          <p:cNvSpPr txBox="1">
            <a:spLocks noGrp="1"/>
          </p:cNvSpPr>
          <p:nvPr>
            <p:ph type="title"/>
          </p:nvPr>
        </p:nvSpPr>
        <p:spPr>
          <a:xfrm>
            <a:off x="2262950" y="2503525"/>
            <a:ext cx="4618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66" name="Google Shape;366;p18"/>
          <p:cNvSpPr txBox="1">
            <a:spLocks noGrp="1"/>
          </p:cNvSpPr>
          <p:nvPr>
            <p:ph type="title" idx="2" hasCustomPrompt="1"/>
          </p:nvPr>
        </p:nvSpPr>
        <p:spPr>
          <a:xfrm>
            <a:off x="3506850" y="1244200"/>
            <a:ext cx="2130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7" name="Google Shape;367;p18"/>
          <p:cNvSpPr txBox="1">
            <a:spLocks noGrp="1"/>
          </p:cNvSpPr>
          <p:nvPr>
            <p:ph type="subTitle" idx="1"/>
          </p:nvPr>
        </p:nvSpPr>
        <p:spPr>
          <a:xfrm>
            <a:off x="2443950" y="3442775"/>
            <a:ext cx="4256100" cy="2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68" name="Google Shape;368;p18"/>
          <p:cNvGrpSpPr/>
          <p:nvPr/>
        </p:nvGrpSpPr>
        <p:grpSpPr>
          <a:xfrm>
            <a:off x="1519451" y="4185132"/>
            <a:ext cx="1297200" cy="1297200"/>
            <a:chOff x="6496201" y="285832"/>
            <a:chExt cx="1297200" cy="1297200"/>
          </a:xfrm>
        </p:grpSpPr>
        <p:sp>
          <p:nvSpPr>
            <p:cNvPr id="369" name="Google Shape;369;p18"/>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8"/>
            <p:cNvGrpSpPr/>
            <p:nvPr/>
          </p:nvGrpSpPr>
          <p:grpSpPr>
            <a:xfrm>
              <a:off x="6560741" y="365850"/>
              <a:ext cx="1129671" cy="1137203"/>
              <a:chOff x="-529750" y="2597875"/>
              <a:chExt cx="1191008" cy="1198949"/>
            </a:xfrm>
          </p:grpSpPr>
          <p:sp>
            <p:nvSpPr>
              <p:cNvPr id="371" name="Google Shape;371;p1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18"/>
          <p:cNvSpPr/>
          <p:nvPr/>
        </p:nvSpPr>
        <p:spPr>
          <a:xfrm rot="10800000">
            <a:off x="660443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rot="10800000">
            <a:off x="555141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95"/>
        <p:cNvGrpSpPr/>
        <p:nvPr/>
      </p:nvGrpSpPr>
      <p:grpSpPr>
        <a:xfrm>
          <a:off x="0" y="0"/>
          <a:ext cx="0" cy="0"/>
          <a:chOff x="0" y="0"/>
          <a:chExt cx="0" cy="0"/>
        </a:xfrm>
      </p:grpSpPr>
      <p:sp>
        <p:nvSpPr>
          <p:cNvPr id="396" name="Google Shape;396;p1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97" name="Google Shape;397;p19"/>
          <p:cNvSpPr txBox="1">
            <a:spLocks noGrp="1"/>
          </p:cNvSpPr>
          <p:nvPr>
            <p:ph type="subTitle" idx="1"/>
          </p:nvPr>
        </p:nvSpPr>
        <p:spPr>
          <a:xfrm>
            <a:off x="3461375"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398" name="Google Shape;398;p19"/>
          <p:cNvSpPr txBox="1">
            <a:spLocks noGrp="1"/>
          </p:cNvSpPr>
          <p:nvPr>
            <p:ph type="subTitle" idx="2"/>
          </p:nvPr>
        </p:nvSpPr>
        <p:spPr>
          <a:xfrm>
            <a:off x="346132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99" name="Google Shape;399;p19"/>
          <p:cNvSpPr txBox="1">
            <a:spLocks noGrp="1"/>
          </p:cNvSpPr>
          <p:nvPr>
            <p:ph type="subTitle" idx="3"/>
          </p:nvPr>
        </p:nvSpPr>
        <p:spPr>
          <a:xfrm>
            <a:off x="72390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0" name="Google Shape;400;p19"/>
          <p:cNvSpPr txBox="1">
            <a:spLocks noGrp="1"/>
          </p:cNvSpPr>
          <p:nvPr>
            <p:ph type="subTitle" idx="4"/>
          </p:nvPr>
        </p:nvSpPr>
        <p:spPr>
          <a:xfrm>
            <a:off x="723900"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1" name="Google Shape;401;p19"/>
          <p:cNvSpPr txBox="1">
            <a:spLocks noGrp="1"/>
          </p:cNvSpPr>
          <p:nvPr>
            <p:ph type="subTitle" idx="5"/>
          </p:nvPr>
        </p:nvSpPr>
        <p:spPr>
          <a:xfrm>
            <a:off x="619445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2" name="Google Shape;402;p19"/>
          <p:cNvSpPr txBox="1">
            <a:spLocks noGrp="1"/>
          </p:cNvSpPr>
          <p:nvPr>
            <p:ph type="subTitle" idx="6"/>
          </p:nvPr>
        </p:nvSpPr>
        <p:spPr>
          <a:xfrm>
            <a:off x="619447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3" name="Google Shape;403;p19"/>
          <p:cNvSpPr/>
          <p:nvPr/>
        </p:nvSpPr>
        <p:spPr>
          <a:xfrm>
            <a:off x="7631325" y="3933500"/>
            <a:ext cx="1685400" cy="16854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9"/>
          <p:cNvGrpSpPr/>
          <p:nvPr/>
        </p:nvGrpSpPr>
        <p:grpSpPr>
          <a:xfrm>
            <a:off x="7728776" y="4034816"/>
            <a:ext cx="1489774" cy="1482424"/>
            <a:chOff x="7498900" y="3716375"/>
            <a:chExt cx="532100" cy="529475"/>
          </a:xfrm>
        </p:grpSpPr>
        <p:sp>
          <p:nvSpPr>
            <p:cNvPr id="405" name="Google Shape;405;p1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11"/>
        <p:cNvGrpSpPr/>
        <p:nvPr/>
      </p:nvGrpSpPr>
      <p:grpSpPr>
        <a:xfrm>
          <a:off x="0" y="0"/>
          <a:ext cx="0" cy="0"/>
          <a:chOff x="0" y="0"/>
          <a:chExt cx="0" cy="0"/>
        </a:xfrm>
      </p:grpSpPr>
      <p:sp>
        <p:nvSpPr>
          <p:cNvPr id="412" name="Google Shape;412;p2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3" name="Google Shape;413;p20"/>
          <p:cNvSpPr/>
          <p:nvPr/>
        </p:nvSpPr>
        <p:spPr>
          <a:xfrm rot="10800000">
            <a:off x="791918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rot="10800000">
            <a:off x="686616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415"/>
        <p:cNvGrpSpPr/>
        <p:nvPr/>
      </p:nvGrpSpPr>
      <p:grpSpPr>
        <a:xfrm>
          <a:off x="0" y="0"/>
          <a:ext cx="0" cy="0"/>
          <a:chOff x="0" y="0"/>
          <a:chExt cx="0" cy="0"/>
        </a:xfrm>
      </p:grpSpPr>
      <p:sp>
        <p:nvSpPr>
          <p:cNvPr id="416" name="Google Shape;416;p2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417"/>
        <p:cNvGrpSpPr/>
        <p:nvPr/>
      </p:nvGrpSpPr>
      <p:grpSpPr>
        <a:xfrm>
          <a:off x="0" y="0"/>
          <a:ext cx="0" cy="0"/>
          <a:chOff x="0" y="0"/>
          <a:chExt cx="0" cy="0"/>
        </a:xfrm>
      </p:grpSpPr>
      <p:sp>
        <p:nvSpPr>
          <p:cNvPr id="418" name="Google Shape;418;p22"/>
          <p:cNvSpPr txBox="1">
            <a:spLocks noGrp="1"/>
          </p:cNvSpPr>
          <p:nvPr>
            <p:ph type="title"/>
          </p:nvPr>
        </p:nvSpPr>
        <p:spPr>
          <a:xfrm>
            <a:off x="4363700" y="1015764"/>
            <a:ext cx="3068700" cy="2168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9" name="Google Shape;419;p22"/>
          <p:cNvSpPr txBox="1">
            <a:spLocks noGrp="1"/>
          </p:cNvSpPr>
          <p:nvPr>
            <p:ph type="subTitle" idx="1"/>
          </p:nvPr>
        </p:nvSpPr>
        <p:spPr>
          <a:xfrm>
            <a:off x="4363700" y="3276338"/>
            <a:ext cx="4159200" cy="85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3"/>
          <p:cNvSpPr txBox="1">
            <a:spLocks noGrp="1"/>
          </p:cNvSpPr>
          <p:nvPr>
            <p:ph type="title" idx="2" hasCustomPrompt="1"/>
          </p:nvPr>
        </p:nvSpPr>
        <p:spPr>
          <a:xfrm>
            <a:off x="1654004" y="2038650"/>
            <a:ext cx="1605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3"/>
          <p:cNvSpPr txBox="1">
            <a:spLocks noGrp="1"/>
          </p:cNvSpPr>
          <p:nvPr>
            <p:ph type="subTitle" idx="1"/>
          </p:nvPr>
        </p:nvSpPr>
        <p:spPr>
          <a:xfrm>
            <a:off x="3371288" y="2920375"/>
            <a:ext cx="4075500" cy="2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62" name="Google Shape;62;p3"/>
          <p:cNvGrpSpPr/>
          <p:nvPr/>
        </p:nvGrpSpPr>
        <p:grpSpPr>
          <a:xfrm>
            <a:off x="432861" y="-1106622"/>
            <a:ext cx="2435100" cy="2435100"/>
            <a:chOff x="432861" y="-1106622"/>
            <a:chExt cx="2435100" cy="2435100"/>
          </a:xfrm>
        </p:grpSpPr>
        <p:sp>
          <p:nvSpPr>
            <p:cNvPr id="63" name="Google Shape;63;p3"/>
            <p:cNvSpPr/>
            <p:nvPr/>
          </p:nvSpPr>
          <p:spPr>
            <a:xfrm>
              <a:off x="432861" y="-1106622"/>
              <a:ext cx="2435100" cy="2435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a:off x="682783" y="-852106"/>
              <a:ext cx="1935354" cy="1925806"/>
              <a:chOff x="7498900" y="3716375"/>
              <a:chExt cx="532100" cy="529475"/>
            </a:xfrm>
          </p:grpSpPr>
          <p:sp>
            <p:nvSpPr>
              <p:cNvPr id="65" name="Google Shape;65;p3"/>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71;p3"/>
          <p:cNvGrpSpPr/>
          <p:nvPr/>
        </p:nvGrpSpPr>
        <p:grpSpPr>
          <a:xfrm>
            <a:off x="6151561" y="3885440"/>
            <a:ext cx="2435237" cy="2435237"/>
            <a:chOff x="1718025" y="-429812"/>
            <a:chExt cx="1692900" cy="1692900"/>
          </a:xfrm>
        </p:grpSpPr>
        <p:sp>
          <p:nvSpPr>
            <p:cNvPr id="72" name="Google Shape;72;p3"/>
            <p:cNvSpPr/>
            <p:nvPr/>
          </p:nvSpPr>
          <p:spPr>
            <a:xfrm>
              <a:off x="1718025" y="-429812"/>
              <a:ext cx="1692900" cy="1692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3"/>
            <p:cNvGrpSpPr/>
            <p:nvPr/>
          </p:nvGrpSpPr>
          <p:grpSpPr>
            <a:xfrm>
              <a:off x="1827290" y="-325449"/>
              <a:ext cx="1474349" cy="1484179"/>
              <a:chOff x="-529750" y="2597875"/>
              <a:chExt cx="1191008" cy="1198949"/>
            </a:xfrm>
          </p:grpSpPr>
          <p:sp>
            <p:nvSpPr>
              <p:cNvPr id="74" name="Google Shape;74;p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631"/>
        <p:cNvGrpSpPr/>
        <p:nvPr/>
      </p:nvGrpSpPr>
      <p:grpSpPr>
        <a:xfrm>
          <a:off x="0" y="0"/>
          <a:ext cx="0" cy="0"/>
          <a:chOff x="0" y="0"/>
          <a:chExt cx="0" cy="0"/>
        </a:xfrm>
      </p:grpSpPr>
      <p:sp>
        <p:nvSpPr>
          <p:cNvPr id="632" name="Google Shape;632;p33"/>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3"/>
          <p:cNvGrpSpPr/>
          <p:nvPr/>
        </p:nvGrpSpPr>
        <p:grpSpPr>
          <a:xfrm>
            <a:off x="7600027" y="1374101"/>
            <a:ext cx="1101925" cy="1100809"/>
            <a:chOff x="4079851" y="151677"/>
            <a:chExt cx="1014291" cy="1013263"/>
          </a:xfrm>
        </p:grpSpPr>
        <p:sp>
          <p:nvSpPr>
            <p:cNvPr id="635" name="Google Shape;635;p33"/>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3"/>
          <p:cNvGrpSpPr/>
          <p:nvPr/>
        </p:nvGrpSpPr>
        <p:grpSpPr>
          <a:xfrm>
            <a:off x="285999" y="-6"/>
            <a:ext cx="1751857" cy="1728189"/>
            <a:chOff x="4153095" y="184485"/>
            <a:chExt cx="1261418" cy="1244376"/>
          </a:xfrm>
        </p:grpSpPr>
        <p:sp>
          <p:nvSpPr>
            <p:cNvPr id="639" name="Google Shape;639;p33"/>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3"/>
          <p:cNvGrpSpPr/>
          <p:nvPr/>
        </p:nvGrpSpPr>
        <p:grpSpPr>
          <a:xfrm>
            <a:off x="7299150" y="4255275"/>
            <a:ext cx="1206211" cy="336300"/>
            <a:chOff x="7299150" y="4255275"/>
            <a:chExt cx="1206211" cy="336300"/>
          </a:xfrm>
        </p:grpSpPr>
        <p:sp>
          <p:nvSpPr>
            <p:cNvPr id="657" name="Google Shape;657;p3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3"/>
          <p:cNvGrpSpPr/>
          <p:nvPr/>
        </p:nvGrpSpPr>
        <p:grpSpPr>
          <a:xfrm>
            <a:off x="3510267" y="3707482"/>
            <a:ext cx="2460541" cy="2460541"/>
            <a:chOff x="1867264" y="3751457"/>
            <a:chExt cx="1904149" cy="1904149"/>
          </a:xfrm>
        </p:grpSpPr>
        <p:sp>
          <p:nvSpPr>
            <p:cNvPr id="676" name="Google Shape;676;p33"/>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33"/>
          <p:cNvSpPr/>
          <p:nvPr/>
        </p:nvSpPr>
        <p:spPr>
          <a:xfrm flipH="1">
            <a:off x="404913" y="4054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681"/>
        <p:cNvGrpSpPr/>
        <p:nvPr/>
      </p:nvGrpSpPr>
      <p:grpSpPr>
        <a:xfrm>
          <a:off x="0" y="0"/>
          <a:ext cx="0" cy="0"/>
          <a:chOff x="0" y="0"/>
          <a:chExt cx="0" cy="0"/>
        </a:xfrm>
      </p:grpSpPr>
      <p:grpSp>
        <p:nvGrpSpPr>
          <p:cNvPr id="682" name="Google Shape;682;p34"/>
          <p:cNvGrpSpPr/>
          <p:nvPr/>
        </p:nvGrpSpPr>
        <p:grpSpPr>
          <a:xfrm>
            <a:off x="6037306" y="2027023"/>
            <a:ext cx="2664856" cy="2664856"/>
            <a:chOff x="1867264" y="3751457"/>
            <a:chExt cx="1904149" cy="1904149"/>
          </a:xfrm>
        </p:grpSpPr>
        <p:sp>
          <p:nvSpPr>
            <p:cNvPr id="683" name="Google Shape;683;p34"/>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34"/>
          <p:cNvGrpSpPr/>
          <p:nvPr/>
        </p:nvGrpSpPr>
        <p:grpSpPr>
          <a:xfrm>
            <a:off x="5927284" y="539505"/>
            <a:ext cx="1416950" cy="1397807"/>
            <a:chOff x="4153095" y="184485"/>
            <a:chExt cx="1261418" cy="1244376"/>
          </a:xfrm>
        </p:grpSpPr>
        <p:sp>
          <p:nvSpPr>
            <p:cNvPr id="688" name="Google Shape;688;p34"/>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4"/>
          <p:cNvSpPr/>
          <p:nvPr/>
        </p:nvSpPr>
        <p:spPr>
          <a:xfrm>
            <a:off x="554350" y="33916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34"/>
          <p:cNvGrpSpPr/>
          <p:nvPr/>
        </p:nvGrpSpPr>
        <p:grpSpPr>
          <a:xfrm>
            <a:off x="621100" y="539500"/>
            <a:ext cx="1206211" cy="336300"/>
            <a:chOff x="621100" y="539500"/>
            <a:chExt cx="1206211" cy="336300"/>
          </a:xfrm>
        </p:grpSpPr>
        <p:sp>
          <p:nvSpPr>
            <p:cNvPr id="707" name="Google Shape;707;p34"/>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725"/>
        <p:cNvGrpSpPr/>
        <p:nvPr/>
      </p:nvGrpSpPr>
      <p:grpSpPr>
        <a:xfrm>
          <a:off x="0" y="0"/>
          <a:ext cx="0" cy="0"/>
          <a:chOff x="0" y="0"/>
          <a:chExt cx="0" cy="0"/>
        </a:xfrm>
      </p:grpSpPr>
      <p:grpSp>
        <p:nvGrpSpPr>
          <p:cNvPr id="726" name="Google Shape;726;p35"/>
          <p:cNvGrpSpPr/>
          <p:nvPr/>
        </p:nvGrpSpPr>
        <p:grpSpPr>
          <a:xfrm>
            <a:off x="6811050" y="2891000"/>
            <a:ext cx="2013910" cy="2041524"/>
            <a:chOff x="-79100" y="-499150"/>
            <a:chExt cx="2013910" cy="2041524"/>
          </a:xfrm>
        </p:grpSpPr>
        <p:sp>
          <p:nvSpPr>
            <p:cNvPr id="727" name="Google Shape;727;p35"/>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35"/>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35"/>
          <p:cNvGrpSpPr/>
          <p:nvPr/>
        </p:nvGrpSpPr>
        <p:grpSpPr>
          <a:xfrm flipH="1">
            <a:off x="621100" y="4255275"/>
            <a:ext cx="1206211" cy="336300"/>
            <a:chOff x="7299150" y="4255275"/>
            <a:chExt cx="1206211" cy="336300"/>
          </a:xfrm>
        </p:grpSpPr>
        <p:sp>
          <p:nvSpPr>
            <p:cNvPr id="747" name="Google Shape;747;p3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35"/>
          <p:cNvGrpSpPr/>
          <p:nvPr/>
        </p:nvGrpSpPr>
        <p:grpSpPr>
          <a:xfrm flipH="1">
            <a:off x="7316700" y="539500"/>
            <a:ext cx="1206211" cy="336300"/>
            <a:chOff x="621100" y="539500"/>
            <a:chExt cx="1206211" cy="336300"/>
          </a:xfrm>
        </p:grpSpPr>
        <p:sp>
          <p:nvSpPr>
            <p:cNvPr id="766" name="Google Shape;766;p35"/>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6"/>
        <p:cNvGrpSpPr/>
        <p:nvPr/>
      </p:nvGrpSpPr>
      <p:grpSpPr>
        <a:xfrm>
          <a:off x="0" y="0"/>
          <a:ext cx="0" cy="0"/>
          <a:chOff x="0" y="0"/>
          <a:chExt cx="0" cy="0"/>
        </a:xfrm>
      </p:grpSpPr>
      <p:sp>
        <p:nvSpPr>
          <p:cNvPr id="97" name="Google Shape;97;p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98" name="Google Shape;98;p4"/>
          <p:cNvSpPr txBox="1">
            <a:spLocks noGrp="1"/>
          </p:cNvSpPr>
          <p:nvPr>
            <p:ph type="body" idx="1"/>
          </p:nvPr>
        </p:nvSpPr>
        <p:spPr>
          <a:xfrm>
            <a:off x="621100" y="1152475"/>
            <a:ext cx="7901700" cy="3416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300"/>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99" name="Google Shape;99;p4"/>
          <p:cNvSpPr/>
          <p:nvPr/>
        </p:nvSpPr>
        <p:spPr>
          <a:xfrm>
            <a:off x="8178188" y="10177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0"/>
        <p:cNvGrpSpPr/>
        <p:nvPr/>
      </p:nvGrpSpPr>
      <p:grpSpPr>
        <a:xfrm>
          <a:off x="0" y="0"/>
          <a:ext cx="0" cy="0"/>
          <a:chOff x="0" y="0"/>
          <a:chExt cx="0" cy="0"/>
        </a:xfrm>
      </p:grpSpPr>
      <p:sp>
        <p:nvSpPr>
          <p:cNvPr id="101" name="Google Shape;101;p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2" name="Google Shape;102;p5"/>
          <p:cNvSpPr txBox="1">
            <a:spLocks noGrp="1"/>
          </p:cNvSpPr>
          <p:nvPr>
            <p:ph type="subTitle" idx="1"/>
          </p:nvPr>
        </p:nvSpPr>
        <p:spPr>
          <a:xfrm>
            <a:off x="1740201"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3" name="Google Shape;103;p5"/>
          <p:cNvSpPr txBox="1">
            <a:spLocks noGrp="1"/>
          </p:cNvSpPr>
          <p:nvPr>
            <p:ph type="subTitle" idx="2"/>
          </p:nvPr>
        </p:nvSpPr>
        <p:spPr>
          <a:xfrm>
            <a:off x="1740188"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 name="Google Shape;104;p5"/>
          <p:cNvSpPr txBox="1">
            <a:spLocks noGrp="1"/>
          </p:cNvSpPr>
          <p:nvPr>
            <p:ph type="subTitle" idx="3"/>
          </p:nvPr>
        </p:nvSpPr>
        <p:spPr>
          <a:xfrm>
            <a:off x="4995489"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5" name="Google Shape;105;p5"/>
          <p:cNvSpPr txBox="1">
            <a:spLocks noGrp="1"/>
          </p:cNvSpPr>
          <p:nvPr>
            <p:ph type="subTitle" idx="4"/>
          </p:nvPr>
        </p:nvSpPr>
        <p:spPr>
          <a:xfrm>
            <a:off x="4995475"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8" name="Google Shape;108;p6"/>
          <p:cNvSpPr/>
          <p:nvPr/>
        </p:nvSpPr>
        <p:spPr>
          <a:xfrm>
            <a:off x="845615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6"/>
          <p:cNvGrpSpPr/>
          <p:nvPr/>
        </p:nvGrpSpPr>
        <p:grpSpPr>
          <a:xfrm>
            <a:off x="6624439" y="-468502"/>
            <a:ext cx="1476374" cy="1486217"/>
            <a:chOff x="-529750" y="2597875"/>
            <a:chExt cx="1191008" cy="1198949"/>
          </a:xfrm>
        </p:grpSpPr>
        <p:sp>
          <p:nvSpPr>
            <p:cNvPr id="110" name="Google Shape;110;p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subTitle" idx="1"/>
          </p:nvPr>
        </p:nvSpPr>
        <p:spPr>
          <a:xfrm>
            <a:off x="621100" y="1939950"/>
            <a:ext cx="5168700" cy="23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Char char="●"/>
              <a:defRPr/>
            </a:lvl1pPr>
            <a:lvl2pPr lvl="1" algn="ctr" rtl="0">
              <a:spcBef>
                <a:spcPts val="0"/>
              </a:spcBef>
              <a:spcAft>
                <a:spcPts val="0"/>
              </a:spcAft>
              <a:buSzPts val="1800"/>
              <a:buChar char="○"/>
              <a:defRPr sz="1800"/>
            </a:lvl2pPr>
            <a:lvl3pPr lvl="2" algn="ctr" rtl="0">
              <a:spcBef>
                <a:spcPts val="0"/>
              </a:spcBef>
              <a:spcAft>
                <a:spcPts val="0"/>
              </a:spcAft>
              <a:buSzPts val="1800"/>
              <a:buChar char="■"/>
              <a:defRPr sz="1800"/>
            </a:lvl3pPr>
            <a:lvl4pPr lvl="3" algn="ctr" rtl="0">
              <a:spcBef>
                <a:spcPts val="0"/>
              </a:spcBef>
              <a:spcAft>
                <a:spcPts val="0"/>
              </a:spcAft>
              <a:buSzPts val="1800"/>
              <a:buChar char="●"/>
              <a:defRPr sz="1800"/>
            </a:lvl4pPr>
            <a:lvl5pPr lvl="4" algn="ctr" rtl="0">
              <a:spcBef>
                <a:spcPts val="0"/>
              </a:spcBef>
              <a:spcAft>
                <a:spcPts val="0"/>
              </a:spcAft>
              <a:buSzPts val="1800"/>
              <a:buChar char="○"/>
              <a:defRPr sz="1800"/>
            </a:lvl5pPr>
            <a:lvl6pPr lvl="5" algn="ctr" rtl="0">
              <a:spcBef>
                <a:spcPts val="0"/>
              </a:spcBef>
              <a:spcAft>
                <a:spcPts val="0"/>
              </a:spcAft>
              <a:buSzPts val="1800"/>
              <a:buChar char="■"/>
              <a:defRPr sz="1800"/>
            </a:lvl6pPr>
            <a:lvl7pPr lvl="6" algn="ctr" rtl="0">
              <a:spcBef>
                <a:spcPts val="0"/>
              </a:spcBef>
              <a:spcAft>
                <a:spcPts val="0"/>
              </a:spcAft>
              <a:buSzPts val="1800"/>
              <a:buChar char="●"/>
              <a:defRPr sz="1800"/>
            </a:lvl7pPr>
            <a:lvl8pPr lvl="7" algn="ctr" rtl="0">
              <a:spcBef>
                <a:spcPts val="0"/>
              </a:spcBef>
              <a:spcAft>
                <a:spcPts val="0"/>
              </a:spcAft>
              <a:buSzPts val="1800"/>
              <a:buChar char="○"/>
              <a:defRPr sz="1800"/>
            </a:lvl8pPr>
            <a:lvl9pPr lvl="8" algn="ctr" rtl="0">
              <a:spcBef>
                <a:spcPts val="0"/>
              </a:spcBef>
              <a:spcAft>
                <a:spcPts val="0"/>
              </a:spcAft>
              <a:buSzPts val="1800"/>
              <a:buChar char="■"/>
              <a:defRPr sz="1800"/>
            </a:lvl9pPr>
          </a:lstStyle>
          <a:p>
            <a:endParaRPr/>
          </a:p>
        </p:txBody>
      </p:sp>
      <p:sp>
        <p:nvSpPr>
          <p:cNvPr id="134" name="Google Shape;134;p7"/>
          <p:cNvSpPr txBox="1">
            <a:spLocks noGrp="1"/>
          </p:cNvSpPr>
          <p:nvPr>
            <p:ph type="title"/>
          </p:nvPr>
        </p:nvSpPr>
        <p:spPr>
          <a:xfrm>
            <a:off x="621100" y="445934"/>
            <a:ext cx="3941100" cy="108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7" name="Google Shape;137;p8"/>
          <p:cNvSpPr/>
          <p:nvPr/>
        </p:nvSpPr>
        <p:spPr>
          <a:xfrm>
            <a:off x="936547" y="2346166"/>
            <a:ext cx="2160300" cy="21603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698481" y="2079298"/>
            <a:ext cx="2664856" cy="2664856"/>
            <a:chOff x="1867264" y="3751457"/>
            <a:chExt cx="1904149" cy="1904149"/>
          </a:xfrm>
        </p:grpSpPr>
        <p:sp>
          <p:nvSpPr>
            <p:cNvPr id="139" name="Google Shape;139;p8"/>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8"/>
          <p:cNvGrpSpPr/>
          <p:nvPr/>
        </p:nvGrpSpPr>
        <p:grpSpPr>
          <a:xfrm>
            <a:off x="588370" y="591773"/>
            <a:ext cx="1261418" cy="1244376"/>
            <a:chOff x="4153095" y="184485"/>
            <a:chExt cx="1261418" cy="1244376"/>
          </a:xfrm>
        </p:grpSpPr>
        <p:sp>
          <p:nvSpPr>
            <p:cNvPr id="144" name="Google Shape;144;p8"/>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2034094" y="1339117"/>
            <a:ext cx="785872" cy="785076"/>
            <a:chOff x="4079851" y="151677"/>
            <a:chExt cx="1014291" cy="1013263"/>
          </a:xfrm>
        </p:grpSpPr>
        <p:sp>
          <p:nvSpPr>
            <p:cNvPr id="162" name="Google Shape;162;p8"/>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67" name="Google Shape;167;p9"/>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grpSp>
        <p:nvGrpSpPr>
          <p:cNvPr id="168" name="Google Shape;168;p9"/>
          <p:cNvGrpSpPr/>
          <p:nvPr/>
        </p:nvGrpSpPr>
        <p:grpSpPr>
          <a:xfrm>
            <a:off x="230750" y="156675"/>
            <a:ext cx="2013910" cy="2041524"/>
            <a:chOff x="-79100" y="-499150"/>
            <a:chExt cx="2013910" cy="2041524"/>
          </a:xfrm>
        </p:grpSpPr>
        <p:sp>
          <p:nvSpPr>
            <p:cNvPr id="169" name="Google Shape;169;p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4000">
              <a:schemeClr val="accent5"/>
            </a:gs>
            <a:gs pos="80000">
              <a:schemeClr val="lt1"/>
            </a:gs>
            <a:gs pos="100000">
              <a:srgbClr val="61158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Nova Flat"/>
              <a:buNone/>
              <a:defRPr sz="3600">
                <a:solidFill>
                  <a:schemeClr val="dk1"/>
                </a:solidFill>
                <a:latin typeface="Nova Flat"/>
                <a:ea typeface="Nova Flat"/>
                <a:cs typeface="Nova Flat"/>
                <a:sym typeface="Nova Flat"/>
              </a:defRPr>
            </a:lvl1pPr>
            <a:lvl2pPr lvl="1">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2pPr>
            <a:lvl3pPr lvl="2">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3pPr>
            <a:lvl4pPr lvl="3">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4pPr>
            <a:lvl5pPr lvl="4">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5pPr>
            <a:lvl6pPr lvl="5">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6pPr>
            <a:lvl7pPr lvl="6">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7pPr>
            <a:lvl8pPr lvl="7">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8pPr>
            <a:lvl9pPr lvl="8">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79" r:id="rId20"/>
    <p:sldLayoutId id="2147483680" r:id="rId21"/>
    <p:sldLayoutId id="214748368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3127575" y="-143300"/>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txBox="1">
            <a:spLocks noGrp="1"/>
          </p:cNvSpPr>
          <p:nvPr>
            <p:ph type="ctrTitle"/>
          </p:nvPr>
        </p:nvSpPr>
        <p:spPr>
          <a:xfrm>
            <a:off x="798982" y="1752991"/>
            <a:ext cx="7039800" cy="18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2"/>
                </a:solidFill>
              </a:rPr>
              <a:t>ĐỒ ÁN QUẢN LÝ SINH VIÊN</a:t>
            </a:r>
            <a:endParaRPr>
              <a:solidFill>
                <a:schemeClr val="lt2"/>
              </a:solidFill>
            </a:endParaRPr>
          </a:p>
        </p:txBody>
      </p:sp>
      <p:sp>
        <p:nvSpPr>
          <p:cNvPr id="796" name="Google Shape;796;p39"/>
          <p:cNvSpPr txBox="1">
            <a:spLocks noGrp="1"/>
          </p:cNvSpPr>
          <p:nvPr>
            <p:ph type="subTitle" idx="1"/>
          </p:nvPr>
        </p:nvSpPr>
        <p:spPr>
          <a:xfrm>
            <a:off x="4908505" y="1089548"/>
            <a:ext cx="3409611" cy="4586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err="1"/>
              <a:t>Nhập</a:t>
            </a:r>
            <a:r>
              <a:rPr lang="en-US" b="1"/>
              <a:t> </a:t>
            </a:r>
            <a:r>
              <a:rPr lang="en-US" b="1" err="1"/>
              <a:t>môn</a:t>
            </a:r>
            <a:r>
              <a:rPr lang="en-US" b="1"/>
              <a:t> </a:t>
            </a:r>
            <a:r>
              <a:rPr lang="en-US" b="1" err="1"/>
              <a:t>công</a:t>
            </a:r>
            <a:r>
              <a:rPr lang="en-US" b="1"/>
              <a:t> </a:t>
            </a:r>
            <a:r>
              <a:rPr lang="en-US" b="1" err="1"/>
              <a:t>nghệ</a:t>
            </a:r>
            <a:r>
              <a:rPr lang="en-US" b="1"/>
              <a:t> </a:t>
            </a:r>
            <a:r>
              <a:rPr lang="en-US" b="1" err="1"/>
              <a:t>phần</a:t>
            </a:r>
            <a:r>
              <a:rPr lang="en-US" b="1"/>
              <a:t> </a:t>
            </a:r>
            <a:r>
              <a:rPr lang="en-US" b="1" err="1"/>
              <a:t>mềm</a:t>
            </a:r>
            <a:endParaRPr lang="en-US" b="1"/>
          </a:p>
        </p:txBody>
      </p:sp>
      <p:sp>
        <p:nvSpPr>
          <p:cNvPr id="797" name="Google Shape;797;p39"/>
          <p:cNvSpPr/>
          <p:nvPr/>
        </p:nvSpPr>
        <p:spPr>
          <a:xfrm>
            <a:off x="221163" y="3429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9"/>
          <p:cNvGrpSpPr/>
          <p:nvPr/>
        </p:nvGrpSpPr>
        <p:grpSpPr>
          <a:xfrm>
            <a:off x="3186597" y="-81989"/>
            <a:ext cx="900845" cy="896401"/>
            <a:chOff x="7498900" y="3716375"/>
            <a:chExt cx="532100" cy="529475"/>
          </a:xfrm>
        </p:grpSpPr>
        <p:sp>
          <p:nvSpPr>
            <p:cNvPr id="799" name="Google Shape;799;p3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5365700" y="-959350"/>
            <a:ext cx="2013910" cy="2041524"/>
            <a:chOff x="-79100" y="-499150"/>
            <a:chExt cx="2013910" cy="2041524"/>
          </a:xfrm>
        </p:grpSpPr>
        <p:sp>
          <p:nvSpPr>
            <p:cNvPr id="806" name="Google Shape;806;p3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8456150" y="2035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96">
                                            <p:txEl>
                                              <p:pRg st="0" end="0"/>
                                            </p:txEl>
                                          </p:spTgt>
                                        </p:tgtEl>
                                        <p:attrNameLst>
                                          <p:attrName>style.visibility</p:attrName>
                                        </p:attrNameLst>
                                      </p:cBhvr>
                                      <p:to>
                                        <p:strVal val="visible"/>
                                      </p:to>
                                    </p:set>
                                    <p:animEffect transition="in" filter="circle(in)">
                                      <p:cBhvr>
                                        <p:cTn id="7" dur="1000"/>
                                        <p:tgtEl>
                                          <p:spTgt spid="7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795"/>
                                        </p:tgtEl>
                                        <p:attrNameLst>
                                          <p:attrName>style.visibility</p:attrName>
                                        </p:attrNameLst>
                                      </p:cBhvr>
                                      <p:to>
                                        <p:strVal val="visible"/>
                                      </p:to>
                                    </p:set>
                                    <p:animEffect transition="in" filter="wipe(down)">
                                      <p:cBhvr>
                                        <p:cTn id="12" dur="348">
                                          <p:stCondLst>
                                            <p:cond delay="0"/>
                                          </p:stCondLst>
                                        </p:cTn>
                                        <p:tgtEl>
                                          <p:spTgt spid="795"/>
                                        </p:tgtEl>
                                      </p:cBhvr>
                                    </p:animEffect>
                                    <p:anim calcmode="lin" valueType="num">
                                      <p:cBhvr>
                                        <p:cTn id="13" dur="1093" tmFilter="0,0; 0.14,0.36; 0.43,0.73; 0.71,0.91; 1.0,1.0">
                                          <p:stCondLst>
                                            <p:cond delay="0"/>
                                          </p:stCondLst>
                                        </p:cTn>
                                        <p:tgtEl>
                                          <p:spTgt spid="795"/>
                                        </p:tgtEl>
                                        <p:attrNameLst>
                                          <p:attrName>ppt_x</p:attrName>
                                        </p:attrNameLst>
                                      </p:cBhvr>
                                      <p:tavLst>
                                        <p:tav tm="0">
                                          <p:val>
                                            <p:strVal val="#ppt_x-0.25"/>
                                          </p:val>
                                        </p:tav>
                                        <p:tav tm="100000">
                                          <p:val>
                                            <p:strVal val="#ppt_x"/>
                                          </p:val>
                                        </p:tav>
                                      </p:tavLst>
                                    </p:anim>
                                    <p:anim calcmode="lin" valueType="num">
                                      <p:cBhvr>
                                        <p:cTn id="14" dur="398" tmFilter="0.0,0.0; 0.25,0.07; 0.50,0.2; 0.75,0.467; 1.0,1.0">
                                          <p:stCondLst>
                                            <p:cond delay="0"/>
                                          </p:stCondLst>
                                        </p:cTn>
                                        <p:tgtEl>
                                          <p:spTgt spid="795"/>
                                        </p:tgtEl>
                                        <p:attrNameLst>
                                          <p:attrName>ppt_y</p:attrName>
                                        </p:attrNameLst>
                                      </p:cBhvr>
                                      <p:tavLst>
                                        <p:tav tm="0" fmla="#ppt_y-sin(pi*$)/3">
                                          <p:val>
                                            <p:fltVal val="0.5"/>
                                          </p:val>
                                        </p:tav>
                                        <p:tav tm="100000">
                                          <p:val>
                                            <p:fltVal val="1"/>
                                          </p:val>
                                        </p:tav>
                                      </p:tavLst>
                                    </p:anim>
                                    <p:anim calcmode="lin" valueType="num">
                                      <p:cBhvr>
                                        <p:cTn id="15" dur="398" tmFilter="0, 0; 0.125,0.2665; 0.25,0.4; 0.375,0.465; 0.5,0.5;  0.625,0.535; 0.75,0.6; 0.875,0.7335; 1,1">
                                          <p:stCondLst>
                                            <p:cond delay="398"/>
                                          </p:stCondLst>
                                        </p:cTn>
                                        <p:tgtEl>
                                          <p:spTgt spid="795"/>
                                        </p:tgtEl>
                                        <p:attrNameLst>
                                          <p:attrName>ppt_y</p:attrName>
                                        </p:attrNameLst>
                                      </p:cBhvr>
                                      <p:tavLst>
                                        <p:tav tm="0" fmla="#ppt_y-sin(pi*$)/9">
                                          <p:val>
                                            <p:fltVal val="0"/>
                                          </p:val>
                                        </p:tav>
                                        <p:tav tm="100000">
                                          <p:val>
                                            <p:fltVal val="1"/>
                                          </p:val>
                                        </p:tav>
                                      </p:tavLst>
                                    </p:anim>
                                    <p:anim calcmode="lin" valueType="num">
                                      <p:cBhvr>
                                        <p:cTn id="16" dur="199" tmFilter="0, 0; 0.125,0.2665; 0.25,0.4; 0.375,0.465; 0.5,0.5;  0.625,0.535; 0.75,0.6; 0.875,0.7335; 1,1">
                                          <p:stCondLst>
                                            <p:cond delay="794"/>
                                          </p:stCondLst>
                                        </p:cTn>
                                        <p:tgtEl>
                                          <p:spTgt spid="795"/>
                                        </p:tgtEl>
                                        <p:attrNameLst>
                                          <p:attrName>ppt_y</p:attrName>
                                        </p:attrNameLst>
                                      </p:cBhvr>
                                      <p:tavLst>
                                        <p:tav tm="0" fmla="#ppt_y-sin(pi*$)/27">
                                          <p:val>
                                            <p:fltVal val="0"/>
                                          </p:val>
                                        </p:tav>
                                        <p:tav tm="100000">
                                          <p:val>
                                            <p:fltVal val="1"/>
                                          </p:val>
                                        </p:tav>
                                      </p:tavLst>
                                    </p:anim>
                                    <p:anim calcmode="lin" valueType="num">
                                      <p:cBhvr>
                                        <p:cTn id="17" dur="98" tmFilter="0, 0; 0.125,0.2665; 0.25,0.4; 0.375,0.465; 0.5,0.5;  0.625,0.535; 0.75,0.6; 0.875,0.7335; 1,1">
                                          <p:stCondLst>
                                            <p:cond delay="994"/>
                                          </p:stCondLst>
                                        </p:cTn>
                                        <p:tgtEl>
                                          <p:spTgt spid="795"/>
                                        </p:tgtEl>
                                        <p:attrNameLst>
                                          <p:attrName>ppt_y</p:attrName>
                                        </p:attrNameLst>
                                      </p:cBhvr>
                                      <p:tavLst>
                                        <p:tav tm="0" fmla="#ppt_y-sin(pi*$)/81">
                                          <p:val>
                                            <p:fltVal val="0"/>
                                          </p:val>
                                        </p:tav>
                                        <p:tav tm="100000">
                                          <p:val>
                                            <p:fltVal val="1"/>
                                          </p:val>
                                        </p:tav>
                                      </p:tavLst>
                                    </p:anim>
                                    <p:animScale>
                                      <p:cBhvr>
                                        <p:cTn id="18" dur="16">
                                          <p:stCondLst>
                                            <p:cond delay="390"/>
                                          </p:stCondLst>
                                        </p:cTn>
                                        <p:tgtEl>
                                          <p:spTgt spid="795"/>
                                        </p:tgtEl>
                                      </p:cBhvr>
                                      <p:to x="100000" y="60000"/>
                                    </p:animScale>
                                    <p:animScale>
                                      <p:cBhvr>
                                        <p:cTn id="19" dur="100" decel="50000">
                                          <p:stCondLst>
                                            <p:cond delay="406"/>
                                          </p:stCondLst>
                                        </p:cTn>
                                        <p:tgtEl>
                                          <p:spTgt spid="795"/>
                                        </p:tgtEl>
                                      </p:cBhvr>
                                      <p:to x="100000" y="100000"/>
                                    </p:animScale>
                                    <p:animScale>
                                      <p:cBhvr>
                                        <p:cTn id="20" dur="16">
                                          <p:stCondLst>
                                            <p:cond delay="787"/>
                                          </p:stCondLst>
                                        </p:cTn>
                                        <p:tgtEl>
                                          <p:spTgt spid="795"/>
                                        </p:tgtEl>
                                      </p:cBhvr>
                                      <p:to x="100000" y="80000"/>
                                    </p:animScale>
                                    <p:animScale>
                                      <p:cBhvr>
                                        <p:cTn id="21" dur="100" decel="50000">
                                          <p:stCondLst>
                                            <p:cond delay="803"/>
                                          </p:stCondLst>
                                        </p:cTn>
                                        <p:tgtEl>
                                          <p:spTgt spid="795"/>
                                        </p:tgtEl>
                                      </p:cBhvr>
                                      <p:to x="100000" y="100000"/>
                                    </p:animScale>
                                    <p:animScale>
                                      <p:cBhvr>
                                        <p:cTn id="22" dur="16">
                                          <p:stCondLst>
                                            <p:cond delay="985"/>
                                          </p:stCondLst>
                                        </p:cTn>
                                        <p:tgtEl>
                                          <p:spTgt spid="795"/>
                                        </p:tgtEl>
                                      </p:cBhvr>
                                      <p:to x="100000" y="90000"/>
                                    </p:animScale>
                                    <p:animScale>
                                      <p:cBhvr>
                                        <p:cTn id="23" dur="100" decel="50000">
                                          <p:stCondLst>
                                            <p:cond delay="1001"/>
                                          </p:stCondLst>
                                        </p:cTn>
                                        <p:tgtEl>
                                          <p:spTgt spid="795"/>
                                        </p:tgtEl>
                                      </p:cBhvr>
                                      <p:to x="100000" y="100000"/>
                                    </p:animScale>
                                    <p:animScale>
                                      <p:cBhvr>
                                        <p:cTn id="24" dur="16">
                                          <p:stCondLst>
                                            <p:cond delay="1085"/>
                                          </p:stCondLst>
                                        </p:cTn>
                                        <p:tgtEl>
                                          <p:spTgt spid="795"/>
                                        </p:tgtEl>
                                      </p:cBhvr>
                                      <p:to x="100000" y="95000"/>
                                    </p:animScale>
                                    <p:animScale>
                                      <p:cBhvr>
                                        <p:cTn id="25" dur="100" decel="50000">
                                          <p:stCondLst>
                                            <p:cond delay="1100"/>
                                          </p:stCondLst>
                                        </p:cTn>
                                        <p:tgtEl>
                                          <p:spTgt spid="79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2"/>
            </a:gs>
            <a:gs pos="26000">
              <a:schemeClr val="bg2"/>
            </a:gs>
            <a:gs pos="81000">
              <a:schemeClr val="bg2"/>
            </a:gs>
            <a:gs pos="100000">
              <a:srgbClr val="611582"/>
            </a:gs>
          </a:gsLst>
          <a:lin ang="18900044" scaled="0"/>
        </a:gradFill>
        <a:effectLst/>
      </p:bgPr>
    </p:bg>
    <p:spTree>
      <p:nvGrpSpPr>
        <p:cNvPr id="1" name="Shape 827"/>
        <p:cNvGrpSpPr/>
        <p:nvPr/>
      </p:nvGrpSpPr>
      <p:grpSpPr>
        <a:xfrm>
          <a:off x="0" y="0"/>
          <a:ext cx="0" cy="0"/>
          <a:chOff x="0" y="0"/>
          <a:chExt cx="0" cy="0"/>
        </a:xfrm>
      </p:grpSpPr>
      <p:pic>
        <p:nvPicPr>
          <p:cNvPr id="3" name="image21.png">
            <a:extLst>
              <a:ext uri="{FF2B5EF4-FFF2-40B4-BE49-F238E27FC236}">
                <a16:creationId xmlns:a16="http://schemas.microsoft.com/office/drawing/2014/main" id="{D01F5213-635C-8F9E-A0EC-9735C247DF21}"/>
              </a:ext>
            </a:extLst>
          </p:cNvPr>
          <p:cNvPicPr/>
          <p:nvPr/>
        </p:nvPicPr>
        <p:blipFill>
          <a:blip r:embed="rId3">
            <a:extLst>
              <a:ext uri="{28A0092B-C50C-407E-A947-70E740481C1C}">
                <a14:useLocalDpi xmlns:a14="http://schemas.microsoft.com/office/drawing/2010/main" val="0"/>
              </a:ext>
            </a:extLst>
          </a:blip>
          <a:srcRect/>
          <a:stretch>
            <a:fillRect/>
          </a:stretch>
        </p:blipFill>
        <p:spPr>
          <a:xfrm>
            <a:off x="416379" y="0"/>
            <a:ext cx="6098721" cy="5143500"/>
          </a:xfrm>
          <a:prstGeom prst="rect">
            <a:avLst/>
          </a:prstGeom>
          <a:ln/>
        </p:spPr>
      </p:pic>
    </p:spTree>
    <p:extLst>
      <p:ext uri="{BB962C8B-B14F-4D97-AF65-F5344CB8AC3E}">
        <p14:creationId xmlns:p14="http://schemas.microsoft.com/office/powerpoint/2010/main" val="3987836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8"/>
          <p:cNvSpPr txBox="1">
            <a:spLocks noGrp="1"/>
          </p:cNvSpPr>
          <p:nvPr>
            <p:ph type="title"/>
          </p:nvPr>
        </p:nvSpPr>
        <p:spPr>
          <a:xfrm>
            <a:off x="273228" y="1046119"/>
            <a:ext cx="8597544" cy="26202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Sơ đồ use case TỔNG QUÁT</a:t>
            </a:r>
            <a:endParaRPr/>
          </a:p>
        </p:txBody>
      </p:sp>
      <p:grpSp>
        <p:nvGrpSpPr>
          <p:cNvPr id="1077" name="Google Shape;1077;p48"/>
          <p:cNvGrpSpPr/>
          <p:nvPr/>
        </p:nvGrpSpPr>
        <p:grpSpPr>
          <a:xfrm>
            <a:off x="7532631" y="0"/>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350243" y="237479"/>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3159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075"/>
                                        </p:tgtEl>
                                        <p:attrNameLst>
                                          <p:attrName>style.visibility</p:attrName>
                                        </p:attrNameLst>
                                      </p:cBhvr>
                                      <p:to>
                                        <p:strVal val="visible"/>
                                      </p:to>
                                    </p:set>
                                    <p:animEffect transition="in" filter="diamond(in)">
                                      <p:cBhvr>
                                        <p:cTn id="7" dur="2000"/>
                                        <p:tgtEl>
                                          <p:spTgt spid="1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67257">
              <a:schemeClr val="tx1"/>
            </a:gs>
            <a:gs pos="84000">
              <a:schemeClr val="tx1"/>
            </a:gs>
            <a:gs pos="97000">
              <a:schemeClr val="accent5"/>
            </a:gs>
            <a:gs pos="100000">
              <a:schemeClr val="lt1"/>
            </a:gs>
            <a:gs pos="100000">
              <a:schemeClr val="bg1">
                <a:lumMod val="25000"/>
                <a:lumOff val="75000"/>
              </a:schemeClr>
            </a:gs>
          </a:gsLst>
          <a:lin ang="18900044" scaled="0"/>
        </a:gradFill>
        <a:effectLst/>
      </p:bgPr>
    </p:bg>
    <p:spTree>
      <p:nvGrpSpPr>
        <p:cNvPr id="1" name="Shape 1074"/>
        <p:cNvGrpSpPr/>
        <p:nvPr/>
      </p:nvGrpSpPr>
      <p:grpSpPr>
        <a:xfrm>
          <a:off x="0" y="0"/>
          <a:ext cx="0" cy="0"/>
          <a:chOff x="0" y="0"/>
          <a:chExt cx="0" cy="0"/>
        </a:xfrm>
      </p:grpSpPr>
      <p:grpSp>
        <p:nvGrpSpPr>
          <p:cNvPr id="1077" name="Google Shape;1077;p48"/>
          <p:cNvGrpSpPr/>
          <p:nvPr/>
        </p:nvGrpSpPr>
        <p:grpSpPr>
          <a:xfrm>
            <a:off x="7836240" y="-26202"/>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8034560" y="3776889"/>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350243" y="237479"/>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Diagram&#10;&#10;Description automatically generated">
            <a:extLst>
              <a:ext uri="{FF2B5EF4-FFF2-40B4-BE49-F238E27FC236}">
                <a16:creationId xmlns:a16="http://schemas.microsoft.com/office/drawing/2014/main" id="{EA2A9838-9DE8-847A-0130-9F5E8915A932}"/>
              </a:ext>
            </a:extLst>
          </p:cNvPr>
          <p:cNvPicPr>
            <a:picLocks noChangeAspect="1"/>
          </p:cNvPicPr>
          <p:nvPr/>
        </p:nvPicPr>
        <p:blipFill>
          <a:blip r:embed="rId3"/>
          <a:stretch>
            <a:fillRect/>
          </a:stretch>
        </p:blipFill>
        <p:spPr>
          <a:xfrm>
            <a:off x="1" y="237479"/>
            <a:ext cx="7140138" cy="4956800"/>
          </a:xfrm>
          <a:prstGeom prst="rect">
            <a:avLst/>
          </a:prstGeom>
        </p:spPr>
      </p:pic>
    </p:spTree>
    <p:extLst>
      <p:ext uri="{BB962C8B-B14F-4D97-AF65-F5344CB8AC3E}">
        <p14:creationId xmlns:p14="http://schemas.microsoft.com/office/powerpoint/2010/main" val="31947056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5"/>
          <p:cNvSpPr txBox="1">
            <a:spLocks noGrp="1"/>
          </p:cNvSpPr>
          <p:nvPr>
            <p:ph type="subTitle" idx="1"/>
          </p:nvPr>
        </p:nvSpPr>
        <p:spPr>
          <a:xfrm>
            <a:off x="621099" y="1939950"/>
            <a:ext cx="5418193" cy="23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4000" err="1">
                <a:latin typeface="Barlow Medium" panose="00000600000000000000" pitchFamily="2" charset="-93"/>
              </a:rPr>
              <a:t>Quản</a:t>
            </a:r>
            <a:r>
              <a:rPr lang="en-US" sz="4000">
                <a:latin typeface="Barlow Medium" panose="00000600000000000000" pitchFamily="2" charset="-93"/>
              </a:rPr>
              <a:t> </a:t>
            </a:r>
            <a:r>
              <a:rPr lang="en-US" sz="4000" err="1">
                <a:latin typeface="Barlow Medium" panose="00000600000000000000" pitchFamily="2" charset="-93"/>
              </a:rPr>
              <a:t>lý</a:t>
            </a:r>
            <a:r>
              <a:rPr lang="en-US" sz="4000">
                <a:latin typeface="Barlow Medium" panose="00000600000000000000" pitchFamily="2" charset="-93"/>
              </a:rPr>
              <a:t> </a:t>
            </a:r>
            <a:r>
              <a:rPr lang="en-US" sz="4000" err="1">
                <a:latin typeface="Barlow Medium" panose="00000600000000000000" pitchFamily="2" charset="-93"/>
              </a:rPr>
              <a:t>viên</a:t>
            </a:r>
            <a:endParaRPr lang="en-US" sz="4000">
              <a:latin typeface="Barlow Medium" panose="00000600000000000000" pitchFamily="2" charset="-93"/>
            </a:endParaRPr>
          </a:p>
          <a:p>
            <a:pPr marL="0" lvl="0" indent="0" algn="l" rtl="0">
              <a:spcBef>
                <a:spcPts val="0"/>
              </a:spcBef>
              <a:spcAft>
                <a:spcPts val="0"/>
              </a:spcAft>
              <a:buClr>
                <a:srgbClr val="273D40"/>
              </a:buClr>
              <a:buSzPts val="600"/>
              <a:buFont typeface="Arial"/>
              <a:buNone/>
            </a:pPr>
            <a:r>
              <a:rPr lang="en-US" sz="4000" err="1">
                <a:latin typeface="Barlow Medium" panose="00000600000000000000" pitchFamily="2" charset="-93"/>
              </a:rPr>
              <a:t>Quản</a:t>
            </a:r>
            <a:r>
              <a:rPr lang="en-US" sz="4000">
                <a:latin typeface="Barlow Medium" panose="00000600000000000000" pitchFamily="2" charset="-93"/>
              </a:rPr>
              <a:t> </a:t>
            </a:r>
            <a:r>
              <a:rPr lang="en-US" sz="4000" err="1">
                <a:latin typeface="Barlow Medium" panose="00000600000000000000" pitchFamily="2" charset="-93"/>
              </a:rPr>
              <a:t>trị</a:t>
            </a:r>
            <a:r>
              <a:rPr lang="en-US" sz="4000">
                <a:latin typeface="Barlow Medium" panose="00000600000000000000" pitchFamily="2" charset="-93"/>
              </a:rPr>
              <a:t> </a:t>
            </a:r>
            <a:r>
              <a:rPr lang="en-US" sz="4000" err="1">
                <a:latin typeface="Barlow Medium" panose="00000600000000000000" pitchFamily="2" charset="-93"/>
              </a:rPr>
              <a:t>viên</a:t>
            </a:r>
            <a:endParaRPr lang="en-US" sz="4000">
              <a:latin typeface="Barlow Medium" panose="00000600000000000000" pitchFamily="2" charset="-93"/>
            </a:endParaRPr>
          </a:p>
          <a:p>
            <a:pPr marL="0" lvl="0" indent="0" algn="l" rtl="0">
              <a:spcBef>
                <a:spcPts val="0"/>
              </a:spcBef>
              <a:spcAft>
                <a:spcPts val="0"/>
              </a:spcAft>
              <a:buClr>
                <a:srgbClr val="273D40"/>
              </a:buClr>
              <a:buSzPts val="600"/>
              <a:buFont typeface="Arial"/>
              <a:buNone/>
            </a:pPr>
            <a:r>
              <a:rPr lang="en-US" sz="4000" err="1">
                <a:latin typeface="Barlow Medium" panose="00000600000000000000" pitchFamily="2" charset="-93"/>
              </a:rPr>
              <a:t>Sinh</a:t>
            </a:r>
            <a:r>
              <a:rPr lang="en-US" sz="4000">
                <a:latin typeface="Barlow Medium" panose="00000600000000000000" pitchFamily="2" charset="-93"/>
              </a:rPr>
              <a:t> </a:t>
            </a:r>
            <a:r>
              <a:rPr lang="en-US" sz="4000" err="1">
                <a:latin typeface="Barlow Medium" panose="00000600000000000000" pitchFamily="2" charset="-93"/>
              </a:rPr>
              <a:t>viên</a:t>
            </a:r>
            <a:endParaRPr lang="en-US" sz="4000">
              <a:latin typeface="Barlow Medium" panose="00000600000000000000" pitchFamily="2" charset="-93"/>
            </a:endParaRPr>
          </a:p>
        </p:txBody>
      </p:sp>
      <p:sp>
        <p:nvSpPr>
          <p:cNvPr id="982" name="Google Shape;982;p45"/>
          <p:cNvSpPr txBox="1">
            <a:spLocks noGrp="1"/>
          </p:cNvSpPr>
          <p:nvPr>
            <p:ph type="title"/>
          </p:nvPr>
        </p:nvSpPr>
        <p:spPr>
          <a:xfrm>
            <a:off x="197236" y="106384"/>
            <a:ext cx="7232944" cy="108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Danh</a:t>
            </a:r>
            <a:r>
              <a:rPr lang="en-US"/>
              <a:t> </a:t>
            </a:r>
            <a:r>
              <a:rPr lang="en-US" err="1"/>
              <a:t>sách</a:t>
            </a:r>
            <a:r>
              <a:rPr lang="en-US"/>
              <a:t> </a:t>
            </a:r>
            <a:r>
              <a:rPr lang="en-US" err="1"/>
              <a:t>Tác</a:t>
            </a:r>
            <a:r>
              <a:rPr lang="en-US"/>
              <a:t> </a:t>
            </a:r>
            <a:r>
              <a:rPr lang="en-US" err="1"/>
              <a:t>Nhân</a:t>
            </a:r>
            <a:r>
              <a:rPr lang="en-US"/>
              <a:t> </a:t>
            </a:r>
            <a:r>
              <a:rPr lang="en-US" err="1"/>
              <a:t>và</a:t>
            </a:r>
            <a:r>
              <a:rPr lang="en-US"/>
              <a:t> </a:t>
            </a:r>
            <a:r>
              <a:rPr lang="en-US" err="1"/>
              <a:t>Sơ</a:t>
            </a:r>
            <a:r>
              <a:rPr lang="en-US"/>
              <a:t> </a:t>
            </a:r>
            <a:r>
              <a:rPr lang="en-US" err="1"/>
              <a:t>đồ</a:t>
            </a:r>
            <a:r>
              <a:rPr lang="en-US"/>
              <a:t> </a:t>
            </a:r>
            <a:r>
              <a:rPr lang="en-US" err="1"/>
              <a:t>Usecase</a:t>
            </a:r>
            <a:r>
              <a:rPr lang="en-US"/>
              <a:t> </a:t>
            </a:r>
            <a:r>
              <a:rPr lang="en-US" err="1"/>
              <a:t>của</a:t>
            </a:r>
            <a:r>
              <a:rPr lang="en-US"/>
              <a:t> </a:t>
            </a:r>
            <a:r>
              <a:rPr lang="en-US" err="1"/>
              <a:t>từng</a:t>
            </a:r>
            <a:r>
              <a:rPr lang="en-US"/>
              <a:t> </a:t>
            </a:r>
            <a:r>
              <a:rPr lang="en-US" err="1"/>
              <a:t>tác</a:t>
            </a:r>
            <a:r>
              <a:rPr lang="en-US"/>
              <a:t> </a:t>
            </a:r>
            <a:r>
              <a:rPr lang="en-US" err="1"/>
              <a:t>nhân</a:t>
            </a:r>
            <a:endParaRPr/>
          </a:p>
        </p:txBody>
      </p:sp>
      <p:grpSp>
        <p:nvGrpSpPr>
          <p:cNvPr id="983" name="Google Shape;983;p45"/>
          <p:cNvGrpSpPr/>
          <p:nvPr/>
        </p:nvGrpSpPr>
        <p:grpSpPr>
          <a:xfrm>
            <a:off x="7844486" y="-689"/>
            <a:ext cx="1223328" cy="1223328"/>
            <a:chOff x="6000750" y="1344600"/>
            <a:chExt cx="1019100" cy="1019100"/>
          </a:xfrm>
        </p:grpSpPr>
        <p:sp>
          <p:nvSpPr>
            <p:cNvPr id="984" name="Google Shape;984;p45"/>
            <p:cNvSpPr/>
            <p:nvPr/>
          </p:nvSpPr>
          <p:spPr>
            <a:xfrm>
              <a:off x="6000750" y="1344600"/>
              <a:ext cx="1019100" cy="1019100"/>
            </a:xfrm>
            <a:prstGeom prst="ellipse">
              <a:avLst/>
            </a:prstGeom>
            <a:solidFill>
              <a:srgbClr val="61ABFC">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985;p45"/>
            <p:cNvGrpSpPr/>
            <p:nvPr/>
          </p:nvGrpSpPr>
          <p:grpSpPr>
            <a:xfrm>
              <a:off x="6059772" y="1405911"/>
              <a:ext cx="900845" cy="896401"/>
              <a:chOff x="7498900" y="3716375"/>
              <a:chExt cx="532100" cy="529475"/>
            </a:xfrm>
          </p:grpSpPr>
          <p:sp>
            <p:nvSpPr>
              <p:cNvPr id="986" name="Google Shape;986;p45"/>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2" name="Google Shape;992;p45"/>
          <p:cNvGrpSpPr/>
          <p:nvPr/>
        </p:nvGrpSpPr>
        <p:grpSpPr>
          <a:xfrm>
            <a:off x="6801804" y="2747666"/>
            <a:ext cx="1860900" cy="1860900"/>
            <a:chOff x="7000604" y="2905216"/>
            <a:chExt cx="1860900" cy="1860900"/>
          </a:xfrm>
        </p:grpSpPr>
        <p:grpSp>
          <p:nvGrpSpPr>
            <p:cNvPr id="993" name="Google Shape;993;p45"/>
            <p:cNvGrpSpPr/>
            <p:nvPr/>
          </p:nvGrpSpPr>
          <p:grpSpPr>
            <a:xfrm rot="5400000">
              <a:off x="7131867" y="3013180"/>
              <a:ext cx="1636829" cy="1644944"/>
              <a:chOff x="-1092956" y="1494839"/>
              <a:chExt cx="896401" cy="900845"/>
            </a:xfrm>
          </p:grpSpPr>
          <p:sp>
            <p:nvSpPr>
              <p:cNvPr id="994" name="Google Shape;994;p45"/>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7000604" y="2905216"/>
              <a:ext cx="1860900" cy="1860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8723115" y="1479245"/>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82"/>
                                        </p:tgtEl>
                                        <p:attrNameLst>
                                          <p:attrName>style.visibility</p:attrName>
                                        </p:attrNameLst>
                                      </p:cBhvr>
                                      <p:to>
                                        <p:strVal val="visible"/>
                                      </p:to>
                                    </p:set>
                                    <p:animEffect transition="in" filter="diamond(in)">
                                      <p:cBhvr>
                                        <p:cTn id="7" dur="2000"/>
                                        <p:tgtEl>
                                          <p:spTgt spid="98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81">
                                            <p:txEl>
                                              <p:pRg st="0" end="0"/>
                                            </p:txEl>
                                          </p:spTgt>
                                        </p:tgtEl>
                                        <p:attrNameLst>
                                          <p:attrName>style.visibility</p:attrName>
                                        </p:attrNameLst>
                                      </p:cBhvr>
                                      <p:to>
                                        <p:strVal val="visible"/>
                                      </p:to>
                                    </p:set>
                                    <p:animEffect transition="in" filter="circle(in)">
                                      <p:cBhvr>
                                        <p:cTn id="12" dur="1600"/>
                                        <p:tgtEl>
                                          <p:spTgt spid="98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81">
                                            <p:txEl>
                                              <p:pRg st="1" end="1"/>
                                            </p:txEl>
                                          </p:spTgt>
                                        </p:tgtEl>
                                        <p:attrNameLst>
                                          <p:attrName>style.visibility</p:attrName>
                                        </p:attrNameLst>
                                      </p:cBhvr>
                                      <p:to>
                                        <p:strVal val="visible"/>
                                      </p:to>
                                    </p:set>
                                    <p:animEffect transition="in" filter="circle(in)">
                                      <p:cBhvr>
                                        <p:cTn id="17" dur="1600"/>
                                        <p:tgtEl>
                                          <p:spTgt spid="98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981">
                                            <p:txEl>
                                              <p:pRg st="2" end="2"/>
                                            </p:txEl>
                                          </p:spTgt>
                                        </p:tgtEl>
                                        <p:attrNameLst>
                                          <p:attrName>style.visibility</p:attrName>
                                        </p:attrNameLst>
                                      </p:cBhvr>
                                      <p:to>
                                        <p:strVal val="visible"/>
                                      </p:to>
                                    </p:set>
                                    <p:animEffect transition="in" filter="circle(in)">
                                      <p:cBhvr>
                                        <p:cTn id="22" dur="1700"/>
                                        <p:tgtEl>
                                          <p:spTgt spid="98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1" grpId="0" uiExpand="1" build="p"/>
      <p:bldP spid="982"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97000">
              <a:schemeClr val="bg1">
                <a:lumMod val="25000"/>
                <a:lumOff val="75000"/>
              </a:schemeClr>
            </a:gs>
            <a:gs pos="77000">
              <a:schemeClr val="tx1"/>
            </a:gs>
            <a:gs pos="0">
              <a:schemeClr val="bg2"/>
            </a:gs>
          </a:gsLst>
          <a:lin ang="18900044" scaled="0"/>
        </a:gradFill>
        <a:effectLst/>
      </p:bgPr>
    </p:bg>
    <p:spTree>
      <p:nvGrpSpPr>
        <p:cNvPr id="1" name="Shape 1074"/>
        <p:cNvGrpSpPr/>
        <p:nvPr/>
      </p:nvGrpSpPr>
      <p:grpSpPr>
        <a:xfrm>
          <a:off x="0" y="0"/>
          <a:ext cx="0" cy="0"/>
          <a:chOff x="0" y="0"/>
          <a:chExt cx="0" cy="0"/>
        </a:xfrm>
      </p:grpSpPr>
      <p:pic>
        <p:nvPicPr>
          <p:cNvPr id="30" name="image26.png">
            <a:extLst>
              <a:ext uri="{FF2B5EF4-FFF2-40B4-BE49-F238E27FC236}">
                <a16:creationId xmlns:a16="http://schemas.microsoft.com/office/drawing/2014/main" id="{654F27BD-F717-225D-106C-48F3D2894CA1}"/>
              </a:ext>
            </a:extLst>
          </p:cNvPr>
          <p:cNvPicPr/>
          <p:nvPr/>
        </p:nvPicPr>
        <p:blipFill>
          <a:blip r:embed="rId3"/>
          <a:srcRect/>
          <a:stretch>
            <a:fillRect/>
          </a:stretch>
        </p:blipFill>
        <p:spPr>
          <a:xfrm>
            <a:off x="1543050" y="0"/>
            <a:ext cx="4445454" cy="5143500"/>
          </a:xfrm>
          <a:prstGeom prst="rect">
            <a:avLst/>
          </a:prstGeom>
          <a:ln/>
        </p:spPr>
      </p:pic>
    </p:spTree>
    <p:extLst>
      <p:ext uri="{BB962C8B-B14F-4D97-AF65-F5344CB8AC3E}">
        <p14:creationId xmlns:p14="http://schemas.microsoft.com/office/powerpoint/2010/main" val="241867110"/>
      </p:ext>
    </p:extLst>
  </p:cSld>
  <p:clrMapOvr>
    <a:masterClrMapping/>
  </p:clrMapOvr>
  <p:transition spd="slow">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6000">
              <a:schemeClr val="tx1"/>
            </a:gs>
            <a:gs pos="82000">
              <a:schemeClr val="tx1"/>
            </a:gs>
            <a:gs pos="97000">
              <a:schemeClr val="bg1">
                <a:lumMod val="25000"/>
                <a:lumOff val="75000"/>
              </a:schemeClr>
            </a:gs>
            <a:gs pos="27000">
              <a:schemeClr val="tx1"/>
            </a:gs>
          </a:gsLst>
          <a:lin ang="18900044" scaled="0"/>
        </a:gradFill>
        <a:effectLst/>
      </p:bgPr>
    </p:bg>
    <p:spTree>
      <p:nvGrpSpPr>
        <p:cNvPr id="1" name="Shape 1003"/>
        <p:cNvGrpSpPr/>
        <p:nvPr/>
      </p:nvGrpSpPr>
      <p:grpSpPr>
        <a:xfrm>
          <a:off x="0" y="0"/>
          <a:ext cx="0" cy="0"/>
          <a:chOff x="0" y="0"/>
          <a:chExt cx="0" cy="0"/>
        </a:xfrm>
      </p:grpSpPr>
      <p:pic>
        <p:nvPicPr>
          <p:cNvPr id="59" name="image22.png">
            <a:extLst>
              <a:ext uri="{FF2B5EF4-FFF2-40B4-BE49-F238E27FC236}">
                <a16:creationId xmlns:a16="http://schemas.microsoft.com/office/drawing/2014/main" id="{4D9B4209-27ED-3900-98DB-56410EDB9C21}"/>
              </a:ext>
            </a:extLst>
          </p:cNvPr>
          <p:cNvPicPr/>
          <p:nvPr/>
        </p:nvPicPr>
        <p:blipFill>
          <a:blip r:embed="rId3"/>
          <a:srcRect/>
          <a:stretch>
            <a:fillRect/>
          </a:stretch>
        </p:blipFill>
        <p:spPr>
          <a:xfrm>
            <a:off x="2383971" y="0"/>
            <a:ext cx="4310744" cy="5143501"/>
          </a:xfrm>
          <a:prstGeom prst="rect">
            <a:avLst/>
          </a:prstGeom>
          <a:ln/>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0000">
              <a:schemeClr val="bg2"/>
            </a:gs>
            <a:gs pos="80000">
              <a:schemeClr val="tx1"/>
            </a:gs>
            <a:gs pos="100000">
              <a:srgbClr val="611582"/>
            </a:gs>
          </a:gsLst>
          <a:lin ang="18900044" scaled="0"/>
        </a:gradFill>
        <a:effectLst/>
      </p:bgPr>
    </p:bg>
    <p:spTree>
      <p:nvGrpSpPr>
        <p:cNvPr id="1" name="Shape 1003"/>
        <p:cNvGrpSpPr/>
        <p:nvPr/>
      </p:nvGrpSpPr>
      <p:grpSpPr>
        <a:xfrm>
          <a:off x="0" y="0"/>
          <a:ext cx="0" cy="0"/>
          <a:chOff x="0" y="0"/>
          <a:chExt cx="0" cy="0"/>
        </a:xfrm>
      </p:grpSpPr>
      <p:pic>
        <p:nvPicPr>
          <p:cNvPr id="3" name="image20.png">
            <a:extLst>
              <a:ext uri="{FF2B5EF4-FFF2-40B4-BE49-F238E27FC236}">
                <a16:creationId xmlns:a16="http://schemas.microsoft.com/office/drawing/2014/main" id="{A4EC3CE5-A473-324A-3E0D-82E80C873693}"/>
              </a:ext>
            </a:extLst>
          </p:cNvPr>
          <p:cNvPicPr/>
          <p:nvPr/>
        </p:nvPicPr>
        <p:blipFill>
          <a:blip r:embed="rId3"/>
          <a:srcRect/>
          <a:stretch>
            <a:fillRect/>
          </a:stretch>
        </p:blipFill>
        <p:spPr>
          <a:xfrm>
            <a:off x="1469798" y="1738993"/>
            <a:ext cx="5730875" cy="1443264"/>
          </a:xfrm>
          <a:prstGeom prst="rect">
            <a:avLst/>
          </a:prstGeom>
          <a:ln/>
        </p:spPr>
      </p:pic>
    </p:spTree>
    <p:extLst>
      <p:ext uri="{BB962C8B-B14F-4D97-AF65-F5344CB8AC3E}">
        <p14:creationId xmlns:p14="http://schemas.microsoft.com/office/powerpoint/2010/main" val="225989221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sp>
        <p:nvSpPr>
          <p:cNvPr id="3197" name="Google Shape;3197;p65"/>
          <p:cNvSpPr txBox="1">
            <a:spLocks noGrp="1"/>
          </p:cNvSpPr>
          <p:nvPr>
            <p:ph type="title"/>
          </p:nvPr>
        </p:nvSpPr>
        <p:spPr>
          <a:xfrm>
            <a:off x="3662325" y="377687"/>
            <a:ext cx="4860600" cy="35880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err="1"/>
              <a:t>Sơ</a:t>
            </a:r>
            <a:r>
              <a:rPr lang="en-US"/>
              <a:t> </a:t>
            </a:r>
            <a:r>
              <a:rPr lang="en-US" err="1"/>
              <a:t>đồ</a:t>
            </a:r>
            <a:r>
              <a:rPr lang="en-US"/>
              <a:t> CDM </a:t>
            </a:r>
            <a:r>
              <a:rPr lang="en-US" err="1"/>
              <a:t>và</a:t>
            </a:r>
            <a:r>
              <a:rPr lang="en-US"/>
              <a:t> PDM</a:t>
            </a:r>
            <a:endParaRPr/>
          </a:p>
        </p:txBody>
      </p:sp>
      <p:grpSp>
        <p:nvGrpSpPr>
          <p:cNvPr id="3198" name="Google Shape;3198;p65"/>
          <p:cNvGrpSpPr/>
          <p:nvPr/>
        </p:nvGrpSpPr>
        <p:grpSpPr>
          <a:xfrm>
            <a:off x="7299150" y="4255275"/>
            <a:ext cx="1206211" cy="336300"/>
            <a:chOff x="7299150" y="4255275"/>
            <a:chExt cx="1206211" cy="336300"/>
          </a:xfrm>
        </p:grpSpPr>
        <p:sp>
          <p:nvSpPr>
            <p:cNvPr id="3199" name="Google Shape;3199;p6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197"/>
                                        </p:tgtEl>
                                        <p:attrNameLst>
                                          <p:attrName>style.visibility</p:attrName>
                                        </p:attrNameLst>
                                      </p:cBhvr>
                                      <p:to>
                                        <p:strVal val="visible"/>
                                      </p:to>
                                    </p:set>
                                    <p:animEffect transition="in" filter="diamond(in)">
                                      <p:cBhvr>
                                        <p:cTn id="7" dur="1100"/>
                                        <p:tgtEl>
                                          <p:spTgt spid="3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452955" y="157058"/>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CDM</a:t>
            </a:r>
            <a:endParaRPr/>
          </a:p>
        </p:txBody>
      </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49"/>
          <p:cNvGrpSpPr/>
          <p:nvPr/>
        </p:nvGrpSpPr>
        <p:grpSpPr>
          <a:xfrm>
            <a:off x="8186504" y="347750"/>
            <a:ext cx="336301" cy="1206211"/>
            <a:chOff x="7328305" y="376345"/>
            <a:chExt cx="336301"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 name="image7.png">
            <a:extLst>
              <a:ext uri="{FF2B5EF4-FFF2-40B4-BE49-F238E27FC236}">
                <a16:creationId xmlns:a16="http://schemas.microsoft.com/office/drawing/2014/main" id="{049E4DD0-405A-A373-FD6C-B29E4884CAC9}"/>
              </a:ext>
            </a:extLst>
          </p:cNvPr>
          <p:cNvPicPr/>
          <p:nvPr/>
        </p:nvPicPr>
        <p:blipFill>
          <a:blip r:embed="rId3"/>
          <a:srcRect/>
          <a:stretch>
            <a:fillRect/>
          </a:stretch>
        </p:blipFill>
        <p:spPr>
          <a:xfrm>
            <a:off x="1071594" y="1171951"/>
            <a:ext cx="6736715" cy="3211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106"/>
                                        </p:tgtEl>
                                        <p:attrNameLst>
                                          <p:attrName>style.visibility</p:attrName>
                                        </p:attrNameLst>
                                      </p:cBhvr>
                                      <p:to>
                                        <p:strVal val="visible"/>
                                      </p:to>
                                    </p:set>
                                    <p:animEffect transition="in" filter="wedge">
                                      <p:cBhvr>
                                        <p:cTn id="7" dur="2000"/>
                                        <p:tgtEl>
                                          <p:spTgt spid="110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amond(in)">
                                      <p:cBhvr>
                                        <p:cTn id="12"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PDM</a:t>
            </a:r>
            <a:endParaRPr/>
          </a:p>
        </p:txBody>
      </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49"/>
          <p:cNvGrpSpPr/>
          <p:nvPr/>
        </p:nvGrpSpPr>
        <p:grpSpPr>
          <a:xfrm>
            <a:off x="8186506" y="539494"/>
            <a:ext cx="336300" cy="1206211"/>
            <a:chOff x="7328306" y="376344"/>
            <a:chExt cx="336300"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 name="image5.png">
            <a:extLst>
              <a:ext uri="{FF2B5EF4-FFF2-40B4-BE49-F238E27FC236}">
                <a16:creationId xmlns:a16="http://schemas.microsoft.com/office/drawing/2014/main" id="{EF723F20-F500-3764-B993-DCD6E306481E}"/>
              </a:ext>
            </a:extLst>
          </p:cNvPr>
          <p:cNvPicPr/>
          <p:nvPr/>
        </p:nvPicPr>
        <p:blipFill>
          <a:blip r:embed="rId3"/>
          <a:srcRect/>
          <a:stretch>
            <a:fillRect/>
          </a:stretch>
        </p:blipFill>
        <p:spPr>
          <a:xfrm>
            <a:off x="1231215" y="1239741"/>
            <a:ext cx="6681470" cy="3274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485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06"/>
                                        </p:tgtEl>
                                        <p:attrNameLst>
                                          <p:attrName>style.visibility</p:attrName>
                                        </p:attrNameLst>
                                      </p:cBhvr>
                                      <p:to>
                                        <p:strVal val="visible"/>
                                      </p:to>
                                    </p:set>
                                    <p:animEffect transition="in" filter="box(in)">
                                      <p:cBhvr>
                                        <p:cTn id="7" dur="1600"/>
                                        <p:tgtEl>
                                          <p:spTgt spid="110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amond(in)">
                                      <p:cBhvr>
                                        <p:cTn id="12" dur="12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2117539" y="201401"/>
            <a:ext cx="43050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Thành Viên </a:t>
            </a:r>
            <a:endParaRPr/>
          </a:p>
        </p:txBody>
      </p:sp>
      <p:sp>
        <p:nvSpPr>
          <p:cNvPr id="854" name="Google Shape;854;p41"/>
          <p:cNvSpPr txBox="1">
            <a:spLocks noGrp="1"/>
          </p:cNvSpPr>
          <p:nvPr>
            <p:ph type="subTitle" idx="1"/>
          </p:nvPr>
        </p:nvSpPr>
        <p:spPr>
          <a:xfrm>
            <a:off x="2334771" y="1138887"/>
            <a:ext cx="4796309" cy="13434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Lê </a:t>
            </a:r>
            <a:r>
              <a:rPr lang="en-US" sz="2800" err="1"/>
              <a:t>Đức</a:t>
            </a:r>
            <a:r>
              <a:rPr lang="en-US" sz="2800"/>
              <a:t> </a:t>
            </a:r>
            <a:r>
              <a:rPr lang="en-US" sz="2800" err="1"/>
              <a:t>Thi</a:t>
            </a:r>
            <a:r>
              <a:rPr lang="en-US" sz="2800"/>
              <a:t> – 46.01.104.173</a:t>
            </a:r>
          </a:p>
          <a:p>
            <a:pPr marL="0" lvl="0" indent="0" algn="ctr" rtl="0">
              <a:spcBef>
                <a:spcPts val="0"/>
              </a:spcBef>
              <a:spcAft>
                <a:spcPts val="0"/>
              </a:spcAft>
              <a:buNone/>
            </a:pPr>
            <a:r>
              <a:rPr lang="en-US" sz="2800"/>
              <a:t>Lê Minh Triệu- 46.01.104.198 </a:t>
            </a:r>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7123019" y="2599425"/>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5544059" y="3496539"/>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3655;p80">
            <a:extLst>
              <a:ext uri="{FF2B5EF4-FFF2-40B4-BE49-F238E27FC236}">
                <a16:creationId xmlns:a16="http://schemas.microsoft.com/office/drawing/2014/main" id="{A40ED7CE-5449-4810-BF47-3D1419E93A2C}"/>
              </a:ext>
            </a:extLst>
          </p:cNvPr>
          <p:cNvPicPr preferRelativeResize="0"/>
          <p:nvPr/>
        </p:nvPicPr>
        <p:blipFill rotWithShape="1">
          <a:blip r:embed="rId3">
            <a:alphaModFix/>
          </a:blip>
          <a:srcRect t="16540" b="16547"/>
          <a:stretch/>
        </p:blipFill>
        <p:spPr>
          <a:xfrm>
            <a:off x="408471" y="2332147"/>
            <a:ext cx="4305000" cy="2663051"/>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53"/>
                                        </p:tgtEl>
                                        <p:attrNameLst>
                                          <p:attrName>style.visibility</p:attrName>
                                        </p:attrNameLst>
                                      </p:cBhvr>
                                      <p:to>
                                        <p:strVal val="visible"/>
                                      </p:to>
                                    </p:set>
                                    <p:anim calcmode="lin" valueType="num">
                                      <p:cBhvr>
                                        <p:cTn id="7" dur="500" fill="hold"/>
                                        <p:tgtEl>
                                          <p:spTgt spid="853"/>
                                        </p:tgtEl>
                                        <p:attrNameLst>
                                          <p:attrName>ppt_w</p:attrName>
                                        </p:attrNameLst>
                                      </p:cBhvr>
                                      <p:tavLst>
                                        <p:tav tm="0">
                                          <p:val>
                                            <p:fltVal val="0"/>
                                          </p:val>
                                        </p:tav>
                                        <p:tav tm="100000">
                                          <p:val>
                                            <p:strVal val="#ppt_w"/>
                                          </p:val>
                                        </p:tav>
                                      </p:tavLst>
                                    </p:anim>
                                    <p:anim calcmode="lin" valueType="num">
                                      <p:cBhvr>
                                        <p:cTn id="8" dur="500" fill="hold"/>
                                        <p:tgtEl>
                                          <p:spTgt spid="853"/>
                                        </p:tgtEl>
                                        <p:attrNameLst>
                                          <p:attrName>ppt_h</p:attrName>
                                        </p:attrNameLst>
                                      </p:cBhvr>
                                      <p:tavLst>
                                        <p:tav tm="0">
                                          <p:val>
                                            <p:fltVal val="0"/>
                                          </p:val>
                                        </p:tav>
                                        <p:tav tm="100000">
                                          <p:val>
                                            <p:strVal val="#ppt_h"/>
                                          </p:val>
                                        </p:tav>
                                      </p:tavLst>
                                    </p:anim>
                                    <p:animEffect transition="in" filter="fade">
                                      <p:cBhvr>
                                        <p:cTn id="9" dur="500"/>
                                        <p:tgtEl>
                                          <p:spTgt spid="853"/>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854">
                                            <p:txEl>
                                              <p:pRg st="0" end="0"/>
                                            </p:txEl>
                                          </p:spTgt>
                                        </p:tgtEl>
                                        <p:attrNameLst>
                                          <p:attrName>style.visibility</p:attrName>
                                        </p:attrNameLst>
                                      </p:cBhvr>
                                      <p:to>
                                        <p:strVal val="visible"/>
                                      </p:to>
                                    </p:set>
                                    <p:animEffect transition="in" filter="circle(in)">
                                      <p:cBhvr>
                                        <p:cTn id="14" dur="1000"/>
                                        <p:tgtEl>
                                          <p:spTgt spid="85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854">
                                            <p:txEl>
                                              <p:pRg st="1" end="1"/>
                                            </p:txEl>
                                          </p:spTgt>
                                        </p:tgtEl>
                                        <p:attrNameLst>
                                          <p:attrName>style.visibility</p:attrName>
                                        </p:attrNameLst>
                                      </p:cBhvr>
                                      <p:to>
                                        <p:strVal val="visible"/>
                                      </p:to>
                                    </p:set>
                                    <p:animEffect transition="in" filter="circle(in)">
                                      <p:cBhvr>
                                        <p:cTn id="19" dur="1000"/>
                                        <p:tgtEl>
                                          <p:spTgt spid="85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3" grpId="0"/>
      <p:bldP spid="85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1289402" y="1512213"/>
            <a:ext cx="5993296" cy="318792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Giao </a:t>
            </a:r>
            <a:r>
              <a:rPr lang="en-US" err="1"/>
              <a:t>diện</a:t>
            </a:r>
            <a:r>
              <a:rPr lang="en-US"/>
              <a:t> </a:t>
            </a:r>
            <a:r>
              <a:rPr lang="en-US" err="1"/>
              <a:t>màn</a:t>
            </a:r>
            <a:r>
              <a:rPr lang="en-US"/>
              <a:t> </a:t>
            </a:r>
            <a:r>
              <a:rPr lang="en-US" err="1"/>
              <a:t>hình</a:t>
            </a:r>
            <a:r>
              <a:rPr lang="en-US"/>
              <a:t> </a:t>
            </a:r>
            <a:r>
              <a:rPr lang="en-US" err="1"/>
              <a:t>và</a:t>
            </a:r>
            <a:r>
              <a:rPr lang="en-US"/>
              <a:t> </a:t>
            </a:r>
            <a:br>
              <a:rPr lang="en-US"/>
            </a:br>
            <a:r>
              <a:rPr lang="en-US"/>
              <a:t>activity diagram</a:t>
            </a:r>
            <a:endParaRPr/>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8224379" y="3025878"/>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7062616" y="3381132"/>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0738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53"/>
                                        </p:tgtEl>
                                        <p:attrNameLst>
                                          <p:attrName>style.visibility</p:attrName>
                                        </p:attrNameLst>
                                      </p:cBhvr>
                                      <p:to>
                                        <p:strVal val="visible"/>
                                      </p:to>
                                    </p:set>
                                    <p:animEffect transition="in" filter="diamond(in)">
                                      <p:cBhvr>
                                        <p:cTn id="7" dur="1700"/>
                                        <p:tgtEl>
                                          <p:spTgt spid="853"/>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863"/>
                                        </p:tgtEl>
                                        <p:attrNameLst>
                                          <p:attrName>style.visibility</p:attrName>
                                        </p:attrNameLst>
                                      </p:cBhvr>
                                      <p:to>
                                        <p:strVal val="visible"/>
                                      </p:to>
                                    </p:set>
                                    <p:animEffect transition="in" filter="diamond(in)">
                                      <p:cBhvr>
                                        <p:cTn id="10" dur="1000"/>
                                        <p:tgtEl>
                                          <p:spTgt spid="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3" grpId="0"/>
      <p:bldP spid="86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531293"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Giao diện đăng nhập</a:t>
            </a:r>
            <a:endParaRPr/>
          </a:p>
        </p:txBody>
      </p:sp>
      <p:pic>
        <p:nvPicPr>
          <p:cNvPr id="11" name="image3.png">
            <a:extLst>
              <a:ext uri="{FF2B5EF4-FFF2-40B4-BE49-F238E27FC236}">
                <a16:creationId xmlns:a16="http://schemas.microsoft.com/office/drawing/2014/main" id="{E85DAEB2-3E38-FB6C-4144-0EBB342D5677}"/>
              </a:ext>
            </a:extLst>
          </p:cNvPr>
          <p:cNvPicPr/>
          <p:nvPr/>
        </p:nvPicPr>
        <p:blipFill>
          <a:blip r:embed="rId3"/>
          <a:srcRect/>
          <a:stretch>
            <a:fillRect/>
          </a:stretch>
        </p:blipFill>
        <p:spPr>
          <a:xfrm>
            <a:off x="726848" y="1432377"/>
            <a:ext cx="5730875" cy="25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wedge">
                                      <p:cBhvr>
                                        <p:cTn id="7" dur="16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amond(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2"/>
          <p:cNvSpPr txBox="1">
            <a:spLocks noGrp="1"/>
          </p:cNvSpPr>
          <p:nvPr>
            <p:ph type="title"/>
          </p:nvPr>
        </p:nvSpPr>
        <p:spPr>
          <a:xfrm>
            <a:off x="1059576" y="72057"/>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Giao diện cập nhật</a:t>
            </a:r>
            <a:endParaRPr/>
          </a:p>
        </p:txBody>
      </p:sp>
      <p:sp>
        <p:nvSpPr>
          <p:cNvPr id="1227" name="Google Shape;1227;p52"/>
          <p:cNvSpPr/>
          <p:nvPr/>
        </p:nvSpPr>
        <p:spPr>
          <a:xfrm>
            <a:off x="127634" y="25717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52"/>
          <p:cNvGrpSpPr/>
          <p:nvPr/>
        </p:nvGrpSpPr>
        <p:grpSpPr>
          <a:xfrm>
            <a:off x="7675829" y="342758"/>
            <a:ext cx="1206211" cy="336300"/>
            <a:chOff x="7299150" y="4255275"/>
            <a:chExt cx="1206211" cy="336300"/>
          </a:xfrm>
        </p:grpSpPr>
        <p:sp>
          <p:nvSpPr>
            <p:cNvPr id="1233" name="Google Shape;1233;p52"/>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 name="image13.png">
            <a:extLst>
              <a:ext uri="{FF2B5EF4-FFF2-40B4-BE49-F238E27FC236}">
                <a16:creationId xmlns:a16="http://schemas.microsoft.com/office/drawing/2014/main" id="{FE33A8D0-8246-5147-7650-2070027455FB}"/>
              </a:ext>
            </a:extLst>
          </p:cNvPr>
          <p:cNvPicPr/>
          <p:nvPr/>
        </p:nvPicPr>
        <p:blipFill rotWithShape="1">
          <a:blip r:embed="rId3">
            <a:extLst>
              <a:ext uri="{28A0092B-C50C-407E-A947-70E740481C1C}">
                <a14:useLocalDpi xmlns:a14="http://schemas.microsoft.com/office/drawing/2010/main" val="0"/>
              </a:ext>
            </a:extLst>
          </a:blip>
          <a:srcRect l="1472" t="1281" r="-1472" b="5419"/>
          <a:stretch/>
        </p:blipFill>
        <p:spPr>
          <a:xfrm>
            <a:off x="1231026" y="856762"/>
            <a:ext cx="6290919" cy="37980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06"/>
                                        </p:tgtEl>
                                        <p:attrNameLst>
                                          <p:attrName>style.visibility</p:attrName>
                                        </p:attrNameLst>
                                      </p:cBhvr>
                                      <p:to>
                                        <p:strVal val="visible"/>
                                      </p:to>
                                    </p:set>
                                    <p:animEffect transition="in" filter="randombar(horizontal)">
                                      <p:cBhvr>
                                        <p:cTn id="7" dur="500"/>
                                        <p:tgtEl>
                                          <p:spTgt spid="120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amond(in)">
                                      <p:cBhvr>
                                        <p:cTn id="12" dur="14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0" y="0"/>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Giao </a:t>
            </a:r>
            <a:r>
              <a:rPr lang="en-US" err="1"/>
              <a:t>diện</a:t>
            </a:r>
            <a:r>
              <a:rPr lang="en-US"/>
              <a:t> </a:t>
            </a:r>
            <a:r>
              <a:rPr lang="en-US" err="1"/>
              <a:t>tìm</a:t>
            </a:r>
            <a:r>
              <a:rPr lang="en-US"/>
              <a:t> </a:t>
            </a:r>
            <a:r>
              <a:rPr lang="en-US" err="1"/>
              <a:t>kiếm</a:t>
            </a:r>
            <a:endParaRPr/>
          </a:p>
        </p:txBody>
      </p:sp>
      <p:pic>
        <p:nvPicPr>
          <p:cNvPr id="4" name="image23.png">
            <a:extLst>
              <a:ext uri="{FF2B5EF4-FFF2-40B4-BE49-F238E27FC236}">
                <a16:creationId xmlns:a16="http://schemas.microsoft.com/office/drawing/2014/main" id="{DCCE8F5C-8FA2-126E-E3C9-DF125CD30F74}"/>
              </a:ext>
            </a:extLst>
          </p:cNvPr>
          <p:cNvPicPr/>
          <p:nvPr/>
        </p:nvPicPr>
        <p:blipFill>
          <a:blip r:embed="rId3">
            <a:extLst>
              <a:ext uri="{28A0092B-C50C-407E-A947-70E740481C1C}">
                <a14:useLocalDpi xmlns:a14="http://schemas.microsoft.com/office/drawing/2010/main" val="0"/>
              </a:ext>
            </a:extLst>
          </a:blip>
          <a:srcRect/>
          <a:stretch>
            <a:fillRect/>
          </a:stretch>
        </p:blipFill>
        <p:spPr>
          <a:xfrm>
            <a:off x="1331005" y="752315"/>
            <a:ext cx="5730875" cy="4279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91449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wedge">
                                      <p:cBhvr>
                                        <p:cTn id="7" dur="16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amond(in)">
                                      <p:cBhvr>
                                        <p:cTn id="12" dur="1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53"/>
          <p:cNvSpPr txBox="1">
            <a:spLocks noGrp="1"/>
          </p:cNvSpPr>
          <p:nvPr>
            <p:ph type="title"/>
          </p:nvPr>
        </p:nvSpPr>
        <p:spPr>
          <a:xfrm>
            <a:off x="554450" y="262477"/>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Cập nhật thông tin lớp</a:t>
            </a:r>
            <a:endParaRPr/>
          </a:p>
        </p:txBody>
      </p:sp>
      <p:sp>
        <p:nvSpPr>
          <p:cNvPr id="1269" name="Google Shape;1269;p53"/>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8456150" y="3533913"/>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image18.png">
            <a:extLst>
              <a:ext uri="{FF2B5EF4-FFF2-40B4-BE49-F238E27FC236}">
                <a16:creationId xmlns:a16="http://schemas.microsoft.com/office/drawing/2014/main" id="{B23DFA9B-C640-27BE-2F28-ABCC6B47439B}"/>
              </a:ext>
            </a:extLst>
          </p:cNvPr>
          <p:cNvPicPr/>
          <p:nvPr/>
        </p:nvPicPr>
        <p:blipFill>
          <a:blip r:embed="rId3"/>
          <a:srcRect/>
          <a:stretch>
            <a:fillRect/>
          </a:stretch>
        </p:blipFill>
        <p:spPr>
          <a:xfrm>
            <a:off x="1885446" y="1087804"/>
            <a:ext cx="5683250" cy="3467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55"/>
                                        </p:tgtEl>
                                        <p:attrNameLst>
                                          <p:attrName>style.visibility</p:attrName>
                                        </p:attrNameLst>
                                      </p:cBhvr>
                                      <p:to>
                                        <p:strVal val="visible"/>
                                      </p:to>
                                    </p:set>
                                    <p:animEffect transition="in" filter="wipe(down)">
                                      <p:cBhvr>
                                        <p:cTn id="7" dur="500"/>
                                        <p:tgtEl>
                                          <p:spTgt spid="125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amond(in)">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4572000" y="1608364"/>
            <a:ext cx="4269921" cy="15252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Cập</a:t>
            </a:r>
            <a:r>
              <a:rPr lang="en-US"/>
              <a:t> </a:t>
            </a:r>
            <a:r>
              <a:rPr lang="en-US" err="1"/>
              <a:t>nhật</a:t>
            </a:r>
            <a:r>
              <a:rPr lang="en-US"/>
              <a:t> </a:t>
            </a:r>
            <a:r>
              <a:rPr lang="en-US" err="1"/>
              <a:t>thông</a:t>
            </a:r>
            <a:r>
              <a:rPr lang="en-US"/>
              <a:t> tin khoa</a:t>
            </a:r>
            <a:endParaRPr/>
          </a:p>
        </p:txBody>
      </p:sp>
      <p:pic>
        <p:nvPicPr>
          <p:cNvPr id="5" name="image16.png">
            <a:extLst>
              <a:ext uri="{FF2B5EF4-FFF2-40B4-BE49-F238E27FC236}">
                <a16:creationId xmlns:a16="http://schemas.microsoft.com/office/drawing/2014/main" id="{231E9223-AAE9-8AEB-FB5F-83256263D8BA}"/>
              </a:ext>
            </a:extLst>
          </p:cNvPr>
          <p:cNvPicPr/>
          <p:nvPr/>
        </p:nvPicPr>
        <p:blipFill>
          <a:blip r:embed="rId3"/>
          <a:srcRect/>
          <a:stretch>
            <a:fillRect/>
          </a:stretch>
        </p:blipFill>
        <p:spPr>
          <a:xfrm>
            <a:off x="236764" y="330652"/>
            <a:ext cx="4116161" cy="4057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0797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fade">
                                      <p:cBhvr>
                                        <p:cTn id="7" dur="14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4220936" y="1289957"/>
            <a:ext cx="500470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Cập</a:t>
            </a:r>
            <a:r>
              <a:rPr lang="en-US"/>
              <a:t> </a:t>
            </a:r>
            <a:r>
              <a:rPr lang="en-US" err="1"/>
              <a:t>thông</a:t>
            </a:r>
            <a:r>
              <a:rPr lang="en-US"/>
              <a:t> tin </a:t>
            </a:r>
            <a:r>
              <a:rPr lang="en-US" err="1"/>
              <a:t>sinh</a:t>
            </a:r>
            <a:r>
              <a:rPr lang="en-US"/>
              <a:t> </a:t>
            </a:r>
            <a:r>
              <a:rPr lang="en-US" err="1"/>
              <a:t>viên</a:t>
            </a:r>
            <a:endParaRPr/>
          </a:p>
        </p:txBody>
      </p:sp>
      <p:pic>
        <p:nvPicPr>
          <p:cNvPr id="4" name="image9.png">
            <a:extLst>
              <a:ext uri="{FF2B5EF4-FFF2-40B4-BE49-F238E27FC236}">
                <a16:creationId xmlns:a16="http://schemas.microsoft.com/office/drawing/2014/main" id="{7B1CF834-31F5-0EE5-493D-EEFA81E99913}"/>
              </a:ext>
            </a:extLst>
          </p:cNvPr>
          <p:cNvPicPr/>
          <p:nvPr/>
        </p:nvPicPr>
        <p:blipFill>
          <a:blip r:embed="rId3"/>
          <a:srcRect/>
          <a:stretch>
            <a:fillRect/>
          </a:stretch>
        </p:blipFill>
        <p:spPr>
          <a:xfrm>
            <a:off x="228713" y="450236"/>
            <a:ext cx="3706359" cy="35596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26536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3"/>
                                        </p:tgtEl>
                                        <p:attrNameLst>
                                          <p:attrName>style.visibility</p:attrName>
                                        </p:attrNameLst>
                                      </p:cBhvr>
                                      <p:to>
                                        <p:strVal val="visible"/>
                                      </p:to>
                                    </p:set>
                                    <p:animEffect transition="in" filter="fade">
                                      <p:cBhvr>
                                        <p:cTn id="12" dur="500"/>
                                        <p:tgtEl>
                                          <p:spTgt spid="1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4294415" y="2057400"/>
            <a:ext cx="46699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Cập</a:t>
            </a:r>
            <a:r>
              <a:rPr lang="en-US"/>
              <a:t> </a:t>
            </a:r>
            <a:r>
              <a:rPr lang="en-US" err="1"/>
              <a:t>nhật</a:t>
            </a:r>
            <a:r>
              <a:rPr lang="en-US"/>
              <a:t> </a:t>
            </a:r>
            <a:r>
              <a:rPr lang="en-US" err="1"/>
              <a:t>điểm</a:t>
            </a:r>
            <a:r>
              <a:rPr lang="en-US"/>
              <a:t> </a:t>
            </a:r>
            <a:r>
              <a:rPr lang="en-US" err="1"/>
              <a:t>số</a:t>
            </a:r>
            <a:endParaRPr/>
          </a:p>
        </p:txBody>
      </p:sp>
      <p:pic>
        <p:nvPicPr>
          <p:cNvPr id="5" name="image24.png">
            <a:extLst>
              <a:ext uri="{FF2B5EF4-FFF2-40B4-BE49-F238E27FC236}">
                <a16:creationId xmlns:a16="http://schemas.microsoft.com/office/drawing/2014/main" id="{C9A16893-A6E2-F31E-160F-410E27BB8AD9}"/>
              </a:ext>
            </a:extLst>
          </p:cNvPr>
          <p:cNvPicPr/>
          <p:nvPr/>
        </p:nvPicPr>
        <p:blipFill>
          <a:blip r:embed="rId3"/>
          <a:srcRect/>
          <a:stretch>
            <a:fillRect/>
          </a:stretch>
        </p:blipFill>
        <p:spPr>
          <a:xfrm>
            <a:off x="179613" y="490457"/>
            <a:ext cx="3600449" cy="37065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772160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wipe(down)">
                                      <p:cBhvr>
                                        <p:cTn id="7" dur="5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53"/>
          <p:cNvSpPr txBox="1">
            <a:spLocks noGrp="1"/>
          </p:cNvSpPr>
          <p:nvPr>
            <p:ph type="title"/>
          </p:nvPr>
        </p:nvSpPr>
        <p:spPr>
          <a:xfrm>
            <a:off x="5363784" y="1609587"/>
            <a:ext cx="385369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a:t>
            </a:r>
            <a:r>
              <a:rPr lang="en"/>
              <a:t>ìm kiếm khoa</a:t>
            </a:r>
            <a:endParaRPr/>
          </a:p>
        </p:txBody>
      </p:sp>
      <p:sp>
        <p:nvSpPr>
          <p:cNvPr id="1269" name="Google Shape;1269;p53"/>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8456150" y="3533913"/>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6.png">
            <a:extLst>
              <a:ext uri="{FF2B5EF4-FFF2-40B4-BE49-F238E27FC236}">
                <a16:creationId xmlns:a16="http://schemas.microsoft.com/office/drawing/2014/main" id="{A22BCC9C-5F83-06B4-90E0-E0D0D1F545E5}"/>
              </a:ext>
            </a:extLst>
          </p:cNvPr>
          <p:cNvPicPr/>
          <p:nvPr/>
        </p:nvPicPr>
        <p:blipFill>
          <a:blip r:embed="rId3"/>
          <a:srcRect/>
          <a:stretch>
            <a:fillRect/>
          </a:stretch>
        </p:blipFill>
        <p:spPr>
          <a:xfrm>
            <a:off x="554351" y="149926"/>
            <a:ext cx="4563569" cy="3879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9527443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55"/>
                                        </p:tgtEl>
                                        <p:attrNameLst>
                                          <p:attrName>style.visibility</p:attrName>
                                        </p:attrNameLst>
                                      </p:cBhvr>
                                      <p:to>
                                        <p:strVal val="visible"/>
                                      </p:to>
                                    </p:set>
                                    <p:animEffect transition="in" filter="wheel(1)">
                                      <p:cBhvr>
                                        <p:cTn id="7" dur="2000"/>
                                        <p:tgtEl>
                                          <p:spTgt spid="125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300" fill="hold"/>
                                        <p:tgtEl>
                                          <p:spTgt spid="6"/>
                                        </p:tgtEl>
                                        <p:attrNameLst>
                                          <p:attrName>ppt_w</p:attrName>
                                        </p:attrNameLst>
                                      </p:cBhvr>
                                      <p:tavLst>
                                        <p:tav tm="0">
                                          <p:val>
                                            <p:fltVal val="0"/>
                                          </p:val>
                                        </p:tav>
                                        <p:tav tm="100000">
                                          <p:val>
                                            <p:strVal val="#ppt_w"/>
                                          </p:val>
                                        </p:tav>
                                      </p:tavLst>
                                    </p:anim>
                                    <p:anim calcmode="lin" valueType="num">
                                      <p:cBhvr>
                                        <p:cTn id="13" dur="1300" fill="hold"/>
                                        <p:tgtEl>
                                          <p:spTgt spid="6"/>
                                        </p:tgtEl>
                                        <p:attrNameLst>
                                          <p:attrName>ppt_h</p:attrName>
                                        </p:attrNameLst>
                                      </p:cBhvr>
                                      <p:tavLst>
                                        <p:tav tm="0">
                                          <p:val>
                                            <p:fltVal val="0"/>
                                          </p:val>
                                        </p:tav>
                                        <p:tav tm="100000">
                                          <p:val>
                                            <p:strVal val="#ppt_h"/>
                                          </p:val>
                                        </p:tav>
                                      </p:tavLst>
                                    </p:anim>
                                    <p:animEffect transition="in" filter="fade">
                                      <p:cBhvr>
                                        <p:cTn id="14" dur="1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5596856" y="2110539"/>
            <a:ext cx="342022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Tìm</a:t>
            </a:r>
            <a:r>
              <a:rPr lang="en-US"/>
              <a:t> </a:t>
            </a:r>
            <a:r>
              <a:rPr lang="en-US" err="1"/>
              <a:t>kiếm</a:t>
            </a:r>
            <a:r>
              <a:rPr lang="en-US"/>
              <a:t> </a:t>
            </a:r>
            <a:r>
              <a:rPr lang="en-US" err="1"/>
              <a:t>lớp</a:t>
            </a:r>
            <a:endParaRPr/>
          </a:p>
        </p:txBody>
      </p:sp>
      <p:pic>
        <p:nvPicPr>
          <p:cNvPr id="4" name="image2.png">
            <a:extLst>
              <a:ext uri="{FF2B5EF4-FFF2-40B4-BE49-F238E27FC236}">
                <a16:creationId xmlns:a16="http://schemas.microsoft.com/office/drawing/2014/main" id="{4B5A2FE5-7D26-F6E2-EE65-4B22EF4C795C}"/>
              </a:ext>
            </a:extLst>
          </p:cNvPr>
          <p:cNvPicPr/>
          <p:nvPr/>
        </p:nvPicPr>
        <p:blipFill>
          <a:blip r:embed="rId3"/>
          <a:srcRect/>
          <a:stretch>
            <a:fillRect/>
          </a:stretch>
        </p:blipFill>
        <p:spPr>
          <a:xfrm>
            <a:off x="131243" y="384531"/>
            <a:ext cx="5465613" cy="40247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0439650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93"/>
                                        </p:tgtEl>
                                        <p:attrNameLst>
                                          <p:attrName>style.visibility</p:attrName>
                                        </p:attrNameLst>
                                      </p:cBhvr>
                                      <p:to>
                                        <p:strVal val="visible"/>
                                      </p:to>
                                    </p:set>
                                    <p:animEffect transition="in" filter="circle(in)">
                                      <p:cBhvr>
                                        <p:cTn id="7" dur="2000"/>
                                        <p:tgtEl>
                                          <p:spTgt spid="119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1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2"/>
          <p:cNvSpPr txBox="1">
            <a:spLocks noGrp="1"/>
          </p:cNvSpPr>
          <p:nvPr>
            <p:ph type="title"/>
          </p:nvPr>
        </p:nvSpPr>
        <p:spPr>
          <a:xfrm>
            <a:off x="127941" y="147233"/>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Nội</a:t>
            </a:r>
            <a:r>
              <a:rPr lang="en-US"/>
              <a:t> dung</a:t>
            </a:r>
            <a:endParaRPr/>
          </a:p>
        </p:txBody>
      </p:sp>
      <p:sp>
        <p:nvSpPr>
          <p:cNvPr id="869" name="Google Shape;869;p42"/>
          <p:cNvSpPr txBox="1">
            <a:spLocks noGrp="1"/>
          </p:cNvSpPr>
          <p:nvPr>
            <p:ph type="subTitle" idx="3"/>
          </p:nvPr>
        </p:nvSpPr>
        <p:spPr>
          <a:xfrm>
            <a:off x="1713576" y="1990762"/>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Nova Flat"/>
                <a:ea typeface="Nova Flat"/>
                <a:cs typeface="Nova Flat"/>
                <a:sym typeface="Nova Flat"/>
              </a:rPr>
              <a:t>Tổng quan </a:t>
            </a:r>
            <a:endParaRPr>
              <a:latin typeface="Nova Flat"/>
              <a:ea typeface="Nova Flat"/>
              <a:cs typeface="Nova Flat"/>
              <a:sym typeface="Nova Flat"/>
            </a:endParaRPr>
          </a:p>
        </p:txBody>
      </p:sp>
      <p:sp>
        <p:nvSpPr>
          <p:cNvPr id="870" name="Google Shape;870;p42"/>
          <p:cNvSpPr txBox="1">
            <a:spLocks noGrp="1"/>
          </p:cNvSpPr>
          <p:nvPr>
            <p:ph type="subTitle" idx="1"/>
          </p:nvPr>
        </p:nvSpPr>
        <p:spPr>
          <a:xfrm>
            <a:off x="4954611" y="2007044"/>
            <a:ext cx="2486100" cy="681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Nova Flat"/>
                <a:ea typeface="Nova Flat"/>
                <a:cs typeface="Nova Flat"/>
                <a:sym typeface="Nova Flat"/>
              </a:rPr>
              <a:t>Đặt tả yêu cầu bài toán </a:t>
            </a:r>
            <a:endParaRPr>
              <a:latin typeface="Nova Flat"/>
              <a:ea typeface="Nova Flat"/>
              <a:cs typeface="Nova Flat"/>
              <a:sym typeface="Nova Flat"/>
            </a:endParaRPr>
          </a:p>
        </p:txBody>
      </p:sp>
      <p:sp>
        <p:nvSpPr>
          <p:cNvPr id="873" name="Google Shape;873;p42"/>
          <p:cNvSpPr txBox="1">
            <a:spLocks noGrp="1"/>
          </p:cNvSpPr>
          <p:nvPr>
            <p:ph type="subTitle" idx="5"/>
          </p:nvPr>
        </p:nvSpPr>
        <p:spPr>
          <a:xfrm>
            <a:off x="4805814" y="3683851"/>
            <a:ext cx="2783695" cy="11006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Nova Flat"/>
                <a:ea typeface="Nova Flat"/>
                <a:cs typeface="Nova Flat"/>
                <a:sym typeface="Nova Flat"/>
              </a:rPr>
              <a:t>Giao </a:t>
            </a:r>
            <a:r>
              <a:rPr lang="en-US" err="1">
                <a:latin typeface="Nova Flat"/>
                <a:ea typeface="Nova Flat"/>
                <a:cs typeface="Nova Flat"/>
                <a:sym typeface="Nova Flat"/>
              </a:rPr>
              <a:t>diện</a:t>
            </a:r>
            <a:r>
              <a:rPr lang="en-US">
                <a:latin typeface="Nova Flat"/>
                <a:ea typeface="Nova Flat"/>
                <a:cs typeface="Nova Flat"/>
                <a:sym typeface="Nova Flat"/>
              </a:rPr>
              <a:t> </a:t>
            </a:r>
            <a:r>
              <a:rPr lang="en-US" err="1">
                <a:latin typeface="Nova Flat"/>
                <a:ea typeface="Nova Flat"/>
                <a:cs typeface="Nova Flat"/>
                <a:sym typeface="Nova Flat"/>
              </a:rPr>
              <a:t>màn</a:t>
            </a:r>
            <a:r>
              <a:rPr lang="en-US">
                <a:latin typeface="Nova Flat"/>
                <a:ea typeface="Nova Flat"/>
                <a:cs typeface="Nova Flat"/>
                <a:sym typeface="Nova Flat"/>
              </a:rPr>
              <a:t> </a:t>
            </a:r>
            <a:r>
              <a:rPr lang="en-US" err="1">
                <a:latin typeface="Nova Flat"/>
                <a:ea typeface="Nova Flat"/>
                <a:cs typeface="Nova Flat"/>
                <a:sym typeface="Nova Flat"/>
              </a:rPr>
              <a:t>hình</a:t>
            </a:r>
            <a:r>
              <a:rPr lang="en-US">
                <a:latin typeface="Nova Flat"/>
                <a:ea typeface="Nova Flat"/>
                <a:cs typeface="Nova Flat"/>
                <a:sym typeface="Nova Flat"/>
              </a:rPr>
              <a:t> &amp; Activity Diagram</a:t>
            </a:r>
            <a:endParaRPr>
              <a:latin typeface="Nova Flat"/>
              <a:ea typeface="Nova Flat"/>
              <a:cs typeface="Nova Flat"/>
              <a:sym typeface="Nova Flat"/>
            </a:endParaRPr>
          </a:p>
        </p:txBody>
      </p:sp>
      <p:sp>
        <p:nvSpPr>
          <p:cNvPr id="875" name="Google Shape;875;p42"/>
          <p:cNvSpPr txBox="1">
            <a:spLocks noGrp="1"/>
          </p:cNvSpPr>
          <p:nvPr>
            <p:ph type="subTitle" idx="7"/>
          </p:nvPr>
        </p:nvSpPr>
        <p:spPr>
          <a:xfrm>
            <a:off x="1713576" y="3677800"/>
            <a:ext cx="2531400" cy="73586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latin typeface="Nova Flat"/>
                <a:ea typeface="Nova Flat"/>
                <a:cs typeface="Nova Flat"/>
                <a:sym typeface="Nova Flat"/>
              </a:rPr>
              <a:t>Sơ</a:t>
            </a:r>
            <a:r>
              <a:rPr lang="en-US">
                <a:latin typeface="Nova Flat"/>
                <a:ea typeface="Nova Flat"/>
                <a:cs typeface="Nova Flat"/>
                <a:sym typeface="Nova Flat"/>
              </a:rPr>
              <a:t> </a:t>
            </a:r>
            <a:r>
              <a:rPr lang="en-US" err="1">
                <a:latin typeface="Nova Flat"/>
                <a:ea typeface="Nova Flat"/>
                <a:cs typeface="Nova Flat"/>
                <a:sym typeface="Nova Flat"/>
              </a:rPr>
              <a:t>đồ</a:t>
            </a:r>
            <a:r>
              <a:rPr lang="en-US">
                <a:latin typeface="Nova Flat"/>
                <a:ea typeface="Nova Flat"/>
                <a:cs typeface="Nova Flat"/>
                <a:sym typeface="Nova Flat"/>
              </a:rPr>
              <a:t> CDM  PDM </a:t>
            </a:r>
          </a:p>
        </p:txBody>
      </p:sp>
      <p:sp>
        <p:nvSpPr>
          <p:cNvPr id="877" name="Google Shape;877;p42"/>
          <p:cNvSpPr txBox="1">
            <a:spLocks noGrp="1"/>
          </p:cNvSpPr>
          <p:nvPr>
            <p:ph type="title" idx="9"/>
          </p:nvPr>
        </p:nvSpPr>
        <p:spPr>
          <a:xfrm>
            <a:off x="2459676"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78" name="Google Shape;878;p42"/>
          <p:cNvSpPr txBox="1">
            <a:spLocks noGrp="1"/>
          </p:cNvSpPr>
          <p:nvPr>
            <p:ph type="title" idx="13"/>
          </p:nvPr>
        </p:nvSpPr>
        <p:spPr>
          <a:xfrm>
            <a:off x="5667769"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79" name="Google Shape;879;p42"/>
          <p:cNvSpPr txBox="1">
            <a:spLocks noGrp="1"/>
          </p:cNvSpPr>
          <p:nvPr>
            <p:ph type="title" idx="14"/>
          </p:nvPr>
        </p:nvSpPr>
        <p:spPr>
          <a:xfrm>
            <a:off x="2459676" y="308432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80" name="Google Shape;880;p42"/>
          <p:cNvSpPr txBox="1">
            <a:spLocks noGrp="1"/>
          </p:cNvSpPr>
          <p:nvPr>
            <p:ph type="title" idx="15"/>
          </p:nvPr>
        </p:nvSpPr>
        <p:spPr>
          <a:xfrm>
            <a:off x="5667769" y="3084336"/>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81" name="Google Shape;881;p42"/>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a:off x="822454" y="3943003"/>
            <a:ext cx="471138" cy="470661"/>
            <a:chOff x="4079851" y="151677"/>
            <a:chExt cx="1014291" cy="1013263"/>
          </a:xfrm>
        </p:grpSpPr>
        <p:sp>
          <p:nvSpPr>
            <p:cNvPr id="883" name="Google Shape;883;p4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wipe(down)">
                                      <p:cBhvr>
                                        <p:cTn id="7" dur="500"/>
                                        <p:tgtEl>
                                          <p:spTgt spid="86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869">
                                            <p:txEl>
                                              <p:pRg st="0" end="0"/>
                                            </p:txEl>
                                          </p:spTgt>
                                        </p:tgtEl>
                                        <p:attrNameLst>
                                          <p:attrName>style.visibility</p:attrName>
                                        </p:attrNameLst>
                                      </p:cBhvr>
                                      <p:to>
                                        <p:strVal val="visible"/>
                                      </p:to>
                                    </p:set>
                                    <p:anim calcmode="lin" valueType="num">
                                      <p:cBhvr>
                                        <p:cTn id="12" dur="1000" fill="hold"/>
                                        <p:tgtEl>
                                          <p:spTgt spid="869">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869">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869">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869">
                                            <p:txEl>
                                              <p:pRg st="0" end="0"/>
                                            </p:txEl>
                                          </p:spTgt>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870">
                                            <p:txEl>
                                              <p:pRg st="0" end="0"/>
                                            </p:txEl>
                                          </p:spTgt>
                                        </p:tgtEl>
                                        <p:attrNameLst>
                                          <p:attrName>style.visibility</p:attrName>
                                        </p:attrNameLst>
                                      </p:cBhvr>
                                      <p:to>
                                        <p:strVal val="visible"/>
                                      </p:to>
                                    </p:set>
                                    <p:anim calcmode="lin" valueType="num">
                                      <p:cBhvr>
                                        <p:cTn id="18" dur="1000" fill="hold"/>
                                        <p:tgtEl>
                                          <p:spTgt spid="870">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870">
                                            <p:txEl>
                                              <p:pRg st="0" end="0"/>
                                            </p:txEl>
                                          </p:spTgt>
                                        </p:tgtEl>
                                        <p:attrNameLst>
                                          <p:attrName>ppt_h</p:attrName>
                                        </p:attrNameLst>
                                      </p:cBhvr>
                                      <p:tavLst>
                                        <p:tav tm="0">
                                          <p:val>
                                            <p:fltVal val="0"/>
                                          </p:val>
                                        </p:tav>
                                        <p:tav tm="100000">
                                          <p:val>
                                            <p:strVal val="#ppt_h"/>
                                          </p:val>
                                        </p:tav>
                                      </p:tavLst>
                                    </p:anim>
                                    <p:anim calcmode="lin" valueType="num">
                                      <p:cBhvr>
                                        <p:cTn id="20" dur="1000" fill="hold"/>
                                        <p:tgtEl>
                                          <p:spTgt spid="870">
                                            <p:txEl>
                                              <p:pRg st="0" end="0"/>
                                            </p:txEl>
                                          </p:spTgt>
                                        </p:tgtEl>
                                        <p:attrNameLst>
                                          <p:attrName>style.rotation</p:attrName>
                                        </p:attrNameLst>
                                      </p:cBhvr>
                                      <p:tavLst>
                                        <p:tav tm="0">
                                          <p:val>
                                            <p:fltVal val="90"/>
                                          </p:val>
                                        </p:tav>
                                        <p:tav tm="100000">
                                          <p:val>
                                            <p:fltVal val="0"/>
                                          </p:val>
                                        </p:tav>
                                      </p:tavLst>
                                    </p:anim>
                                    <p:animEffect transition="in" filter="fade">
                                      <p:cBhvr>
                                        <p:cTn id="21" dur="1000"/>
                                        <p:tgtEl>
                                          <p:spTgt spid="870">
                                            <p:txEl>
                                              <p:pRg st="0" end="0"/>
                                            </p:txEl>
                                          </p:spTgt>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873">
                                            <p:txEl>
                                              <p:pRg st="0" end="0"/>
                                            </p:txEl>
                                          </p:spTgt>
                                        </p:tgtEl>
                                        <p:attrNameLst>
                                          <p:attrName>style.visibility</p:attrName>
                                        </p:attrNameLst>
                                      </p:cBhvr>
                                      <p:to>
                                        <p:strVal val="visible"/>
                                      </p:to>
                                    </p:set>
                                    <p:anim calcmode="lin" valueType="num">
                                      <p:cBhvr>
                                        <p:cTn id="24" dur="1000" fill="hold"/>
                                        <p:tgtEl>
                                          <p:spTgt spid="873">
                                            <p:txEl>
                                              <p:pRg st="0" end="0"/>
                                            </p:txEl>
                                          </p:spTgt>
                                        </p:tgtEl>
                                        <p:attrNameLst>
                                          <p:attrName>ppt_w</p:attrName>
                                        </p:attrNameLst>
                                      </p:cBhvr>
                                      <p:tavLst>
                                        <p:tav tm="0">
                                          <p:val>
                                            <p:fltVal val="0"/>
                                          </p:val>
                                        </p:tav>
                                        <p:tav tm="100000">
                                          <p:val>
                                            <p:strVal val="#ppt_w"/>
                                          </p:val>
                                        </p:tav>
                                      </p:tavLst>
                                    </p:anim>
                                    <p:anim calcmode="lin" valueType="num">
                                      <p:cBhvr>
                                        <p:cTn id="25" dur="1000" fill="hold"/>
                                        <p:tgtEl>
                                          <p:spTgt spid="873">
                                            <p:txEl>
                                              <p:pRg st="0" end="0"/>
                                            </p:txEl>
                                          </p:spTgt>
                                        </p:tgtEl>
                                        <p:attrNameLst>
                                          <p:attrName>ppt_h</p:attrName>
                                        </p:attrNameLst>
                                      </p:cBhvr>
                                      <p:tavLst>
                                        <p:tav tm="0">
                                          <p:val>
                                            <p:fltVal val="0"/>
                                          </p:val>
                                        </p:tav>
                                        <p:tav tm="100000">
                                          <p:val>
                                            <p:strVal val="#ppt_h"/>
                                          </p:val>
                                        </p:tav>
                                      </p:tavLst>
                                    </p:anim>
                                    <p:anim calcmode="lin" valueType="num">
                                      <p:cBhvr>
                                        <p:cTn id="26" dur="1000" fill="hold"/>
                                        <p:tgtEl>
                                          <p:spTgt spid="873">
                                            <p:txEl>
                                              <p:pRg st="0" end="0"/>
                                            </p:txEl>
                                          </p:spTgt>
                                        </p:tgtEl>
                                        <p:attrNameLst>
                                          <p:attrName>style.rotation</p:attrName>
                                        </p:attrNameLst>
                                      </p:cBhvr>
                                      <p:tavLst>
                                        <p:tav tm="0">
                                          <p:val>
                                            <p:fltVal val="90"/>
                                          </p:val>
                                        </p:tav>
                                        <p:tav tm="100000">
                                          <p:val>
                                            <p:fltVal val="0"/>
                                          </p:val>
                                        </p:tav>
                                      </p:tavLst>
                                    </p:anim>
                                    <p:animEffect transition="in" filter="fade">
                                      <p:cBhvr>
                                        <p:cTn id="27" dur="1000"/>
                                        <p:tgtEl>
                                          <p:spTgt spid="873">
                                            <p:txEl>
                                              <p:pRg st="0" end="0"/>
                                            </p:txEl>
                                          </p:spTgt>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875">
                                            <p:txEl>
                                              <p:pRg st="0" end="0"/>
                                            </p:txEl>
                                          </p:spTgt>
                                        </p:tgtEl>
                                        <p:attrNameLst>
                                          <p:attrName>style.visibility</p:attrName>
                                        </p:attrNameLst>
                                      </p:cBhvr>
                                      <p:to>
                                        <p:strVal val="visible"/>
                                      </p:to>
                                    </p:set>
                                    <p:anim calcmode="lin" valueType="num">
                                      <p:cBhvr>
                                        <p:cTn id="30" dur="1000" fill="hold"/>
                                        <p:tgtEl>
                                          <p:spTgt spid="875">
                                            <p:txEl>
                                              <p:pRg st="0" end="0"/>
                                            </p:txEl>
                                          </p:spTgt>
                                        </p:tgtEl>
                                        <p:attrNameLst>
                                          <p:attrName>ppt_w</p:attrName>
                                        </p:attrNameLst>
                                      </p:cBhvr>
                                      <p:tavLst>
                                        <p:tav tm="0">
                                          <p:val>
                                            <p:fltVal val="0"/>
                                          </p:val>
                                        </p:tav>
                                        <p:tav tm="100000">
                                          <p:val>
                                            <p:strVal val="#ppt_w"/>
                                          </p:val>
                                        </p:tav>
                                      </p:tavLst>
                                    </p:anim>
                                    <p:anim calcmode="lin" valueType="num">
                                      <p:cBhvr>
                                        <p:cTn id="31" dur="1000" fill="hold"/>
                                        <p:tgtEl>
                                          <p:spTgt spid="875">
                                            <p:txEl>
                                              <p:pRg st="0" end="0"/>
                                            </p:txEl>
                                          </p:spTgt>
                                        </p:tgtEl>
                                        <p:attrNameLst>
                                          <p:attrName>ppt_h</p:attrName>
                                        </p:attrNameLst>
                                      </p:cBhvr>
                                      <p:tavLst>
                                        <p:tav tm="0">
                                          <p:val>
                                            <p:fltVal val="0"/>
                                          </p:val>
                                        </p:tav>
                                        <p:tav tm="100000">
                                          <p:val>
                                            <p:strVal val="#ppt_h"/>
                                          </p:val>
                                        </p:tav>
                                      </p:tavLst>
                                    </p:anim>
                                    <p:anim calcmode="lin" valueType="num">
                                      <p:cBhvr>
                                        <p:cTn id="32" dur="1000" fill="hold"/>
                                        <p:tgtEl>
                                          <p:spTgt spid="875">
                                            <p:txEl>
                                              <p:pRg st="0" end="0"/>
                                            </p:txEl>
                                          </p:spTgt>
                                        </p:tgtEl>
                                        <p:attrNameLst>
                                          <p:attrName>style.rotation</p:attrName>
                                        </p:attrNameLst>
                                      </p:cBhvr>
                                      <p:tavLst>
                                        <p:tav tm="0">
                                          <p:val>
                                            <p:fltVal val="90"/>
                                          </p:val>
                                        </p:tav>
                                        <p:tav tm="100000">
                                          <p:val>
                                            <p:fltVal val="0"/>
                                          </p:val>
                                        </p:tav>
                                      </p:tavLst>
                                    </p:anim>
                                    <p:animEffect transition="in" filter="fade">
                                      <p:cBhvr>
                                        <p:cTn id="33" dur="1000"/>
                                        <p:tgtEl>
                                          <p:spTgt spid="875">
                                            <p:txEl>
                                              <p:pRg st="0" end="0"/>
                                            </p:txEl>
                                          </p:spTgt>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877"/>
                                        </p:tgtEl>
                                        <p:attrNameLst>
                                          <p:attrName>style.visibility</p:attrName>
                                        </p:attrNameLst>
                                      </p:cBhvr>
                                      <p:to>
                                        <p:strVal val="visible"/>
                                      </p:to>
                                    </p:set>
                                    <p:anim calcmode="lin" valueType="num">
                                      <p:cBhvr>
                                        <p:cTn id="36" dur="1000" fill="hold"/>
                                        <p:tgtEl>
                                          <p:spTgt spid="877"/>
                                        </p:tgtEl>
                                        <p:attrNameLst>
                                          <p:attrName>ppt_w</p:attrName>
                                        </p:attrNameLst>
                                      </p:cBhvr>
                                      <p:tavLst>
                                        <p:tav tm="0">
                                          <p:val>
                                            <p:fltVal val="0"/>
                                          </p:val>
                                        </p:tav>
                                        <p:tav tm="100000">
                                          <p:val>
                                            <p:strVal val="#ppt_w"/>
                                          </p:val>
                                        </p:tav>
                                      </p:tavLst>
                                    </p:anim>
                                    <p:anim calcmode="lin" valueType="num">
                                      <p:cBhvr>
                                        <p:cTn id="37" dur="1000" fill="hold"/>
                                        <p:tgtEl>
                                          <p:spTgt spid="877"/>
                                        </p:tgtEl>
                                        <p:attrNameLst>
                                          <p:attrName>ppt_h</p:attrName>
                                        </p:attrNameLst>
                                      </p:cBhvr>
                                      <p:tavLst>
                                        <p:tav tm="0">
                                          <p:val>
                                            <p:fltVal val="0"/>
                                          </p:val>
                                        </p:tav>
                                        <p:tav tm="100000">
                                          <p:val>
                                            <p:strVal val="#ppt_h"/>
                                          </p:val>
                                        </p:tav>
                                      </p:tavLst>
                                    </p:anim>
                                    <p:anim calcmode="lin" valueType="num">
                                      <p:cBhvr>
                                        <p:cTn id="38" dur="1000" fill="hold"/>
                                        <p:tgtEl>
                                          <p:spTgt spid="877"/>
                                        </p:tgtEl>
                                        <p:attrNameLst>
                                          <p:attrName>style.rotation</p:attrName>
                                        </p:attrNameLst>
                                      </p:cBhvr>
                                      <p:tavLst>
                                        <p:tav tm="0">
                                          <p:val>
                                            <p:fltVal val="90"/>
                                          </p:val>
                                        </p:tav>
                                        <p:tav tm="100000">
                                          <p:val>
                                            <p:fltVal val="0"/>
                                          </p:val>
                                        </p:tav>
                                      </p:tavLst>
                                    </p:anim>
                                    <p:animEffect transition="in" filter="fade">
                                      <p:cBhvr>
                                        <p:cTn id="39" dur="1000"/>
                                        <p:tgtEl>
                                          <p:spTgt spid="877"/>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878"/>
                                        </p:tgtEl>
                                        <p:attrNameLst>
                                          <p:attrName>style.visibility</p:attrName>
                                        </p:attrNameLst>
                                      </p:cBhvr>
                                      <p:to>
                                        <p:strVal val="visible"/>
                                      </p:to>
                                    </p:set>
                                    <p:anim calcmode="lin" valueType="num">
                                      <p:cBhvr>
                                        <p:cTn id="42" dur="1000" fill="hold"/>
                                        <p:tgtEl>
                                          <p:spTgt spid="878"/>
                                        </p:tgtEl>
                                        <p:attrNameLst>
                                          <p:attrName>ppt_w</p:attrName>
                                        </p:attrNameLst>
                                      </p:cBhvr>
                                      <p:tavLst>
                                        <p:tav tm="0">
                                          <p:val>
                                            <p:fltVal val="0"/>
                                          </p:val>
                                        </p:tav>
                                        <p:tav tm="100000">
                                          <p:val>
                                            <p:strVal val="#ppt_w"/>
                                          </p:val>
                                        </p:tav>
                                      </p:tavLst>
                                    </p:anim>
                                    <p:anim calcmode="lin" valueType="num">
                                      <p:cBhvr>
                                        <p:cTn id="43" dur="1000" fill="hold"/>
                                        <p:tgtEl>
                                          <p:spTgt spid="878"/>
                                        </p:tgtEl>
                                        <p:attrNameLst>
                                          <p:attrName>ppt_h</p:attrName>
                                        </p:attrNameLst>
                                      </p:cBhvr>
                                      <p:tavLst>
                                        <p:tav tm="0">
                                          <p:val>
                                            <p:fltVal val="0"/>
                                          </p:val>
                                        </p:tav>
                                        <p:tav tm="100000">
                                          <p:val>
                                            <p:strVal val="#ppt_h"/>
                                          </p:val>
                                        </p:tav>
                                      </p:tavLst>
                                    </p:anim>
                                    <p:anim calcmode="lin" valueType="num">
                                      <p:cBhvr>
                                        <p:cTn id="44" dur="1000" fill="hold"/>
                                        <p:tgtEl>
                                          <p:spTgt spid="878"/>
                                        </p:tgtEl>
                                        <p:attrNameLst>
                                          <p:attrName>style.rotation</p:attrName>
                                        </p:attrNameLst>
                                      </p:cBhvr>
                                      <p:tavLst>
                                        <p:tav tm="0">
                                          <p:val>
                                            <p:fltVal val="90"/>
                                          </p:val>
                                        </p:tav>
                                        <p:tav tm="100000">
                                          <p:val>
                                            <p:fltVal val="0"/>
                                          </p:val>
                                        </p:tav>
                                      </p:tavLst>
                                    </p:anim>
                                    <p:animEffect transition="in" filter="fade">
                                      <p:cBhvr>
                                        <p:cTn id="45" dur="1000"/>
                                        <p:tgtEl>
                                          <p:spTgt spid="878"/>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879"/>
                                        </p:tgtEl>
                                        <p:attrNameLst>
                                          <p:attrName>style.visibility</p:attrName>
                                        </p:attrNameLst>
                                      </p:cBhvr>
                                      <p:to>
                                        <p:strVal val="visible"/>
                                      </p:to>
                                    </p:set>
                                    <p:anim calcmode="lin" valueType="num">
                                      <p:cBhvr>
                                        <p:cTn id="48" dur="1000" fill="hold"/>
                                        <p:tgtEl>
                                          <p:spTgt spid="879"/>
                                        </p:tgtEl>
                                        <p:attrNameLst>
                                          <p:attrName>ppt_w</p:attrName>
                                        </p:attrNameLst>
                                      </p:cBhvr>
                                      <p:tavLst>
                                        <p:tav tm="0">
                                          <p:val>
                                            <p:fltVal val="0"/>
                                          </p:val>
                                        </p:tav>
                                        <p:tav tm="100000">
                                          <p:val>
                                            <p:strVal val="#ppt_w"/>
                                          </p:val>
                                        </p:tav>
                                      </p:tavLst>
                                    </p:anim>
                                    <p:anim calcmode="lin" valueType="num">
                                      <p:cBhvr>
                                        <p:cTn id="49" dur="1000" fill="hold"/>
                                        <p:tgtEl>
                                          <p:spTgt spid="879"/>
                                        </p:tgtEl>
                                        <p:attrNameLst>
                                          <p:attrName>ppt_h</p:attrName>
                                        </p:attrNameLst>
                                      </p:cBhvr>
                                      <p:tavLst>
                                        <p:tav tm="0">
                                          <p:val>
                                            <p:fltVal val="0"/>
                                          </p:val>
                                        </p:tav>
                                        <p:tav tm="100000">
                                          <p:val>
                                            <p:strVal val="#ppt_h"/>
                                          </p:val>
                                        </p:tav>
                                      </p:tavLst>
                                    </p:anim>
                                    <p:anim calcmode="lin" valueType="num">
                                      <p:cBhvr>
                                        <p:cTn id="50" dur="1000" fill="hold"/>
                                        <p:tgtEl>
                                          <p:spTgt spid="879"/>
                                        </p:tgtEl>
                                        <p:attrNameLst>
                                          <p:attrName>style.rotation</p:attrName>
                                        </p:attrNameLst>
                                      </p:cBhvr>
                                      <p:tavLst>
                                        <p:tav tm="0">
                                          <p:val>
                                            <p:fltVal val="90"/>
                                          </p:val>
                                        </p:tav>
                                        <p:tav tm="100000">
                                          <p:val>
                                            <p:fltVal val="0"/>
                                          </p:val>
                                        </p:tav>
                                      </p:tavLst>
                                    </p:anim>
                                    <p:animEffect transition="in" filter="fade">
                                      <p:cBhvr>
                                        <p:cTn id="51" dur="1000"/>
                                        <p:tgtEl>
                                          <p:spTgt spid="879"/>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880"/>
                                        </p:tgtEl>
                                        <p:attrNameLst>
                                          <p:attrName>style.visibility</p:attrName>
                                        </p:attrNameLst>
                                      </p:cBhvr>
                                      <p:to>
                                        <p:strVal val="visible"/>
                                      </p:to>
                                    </p:set>
                                    <p:anim calcmode="lin" valueType="num">
                                      <p:cBhvr>
                                        <p:cTn id="54" dur="1000" fill="hold"/>
                                        <p:tgtEl>
                                          <p:spTgt spid="880"/>
                                        </p:tgtEl>
                                        <p:attrNameLst>
                                          <p:attrName>ppt_w</p:attrName>
                                        </p:attrNameLst>
                                      </p:cBhvr>
                                      <p:tavLst>
                                        <p:tav tm="0">
                                          <p:val>
                                            <p:fltVal val="0"/>
                                          </p:val>
                                        </p:tav>
                                        <p:tav tm="100000">
                                          <p:val>
                                            <p:strVal val="#ppt_w"/>
                                          </p:val>
                                        </p:tav>
                                      </p:tavLst>
                                    </p:anim>
                                    <p:anim calcmode="lin" valueType="num">
                                      <p:cBhvr>
                                        <p:cTn id="55" dur="1000" fill="hold"/>
                                        <p:tgtEl>
                                          <p:spTgt spid="880"/>
                                        </p:tgtEl>
                                        <p:attrNameLst>
                                          <p:attrName>ppt_h</p:attrName>
                                        </p:attrNameLst>
                                      </p:cBhvr>
                                      <p:tavLst>
                                        <p:tav tm="0">
                                          <p:val>
                                            <p:fltVal val="0"/>
                                          </p:val>
                                        </p:tav>
                                        <p:tav tm="100000">
                                          <p:val>
                                            <p:strVal val="#ppt_h"/>
                                          </p:val>
                                        </p:tav>
                                      </p:tavLst>
                                    </p:anim>
                                    <p:anim calcmode="lin" valueType="num">
                                      <p:cBhvr>
                                        <p:cTn id="56" dur="1000" fill="hold"/>
                                        <p:tgtEl>
                                          <p:spTgt spid="880"/>
                                        </p:tgtEl>
                                        <p:attrNameLst>
                                          <p:attrName>style.rotation</p:attrName>
                                        </p:attrNameLst>
                                      </p:cBhvr>
                                      <p:tavLst>
                                        <p:tav tm="0">
                                          <p:val>
                                            <p:fltVal val="90"/>
                                          </p:val>
                                        </p:tav>
                                        <p:tav tm="100000">
                                          <p:val>
                                            <p:fltVal val="0"/>
                                          </p:val>
                                        </p:tav>
                                      </p:tavLst>
                                    </p:anim>
                                    <p:animEffect transition="in" filter="fade">
                                      <p:cBhvr>
                                        <p:cTn id="57" dur="1000"/>
                                        <p:tgtEl>
                                          <p:spTgt spid="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 grpId="0"/>
      <p:bldP spid="869" grpId="0" build="p"/>
      <p:bldP spid="870" grpId="0" build="p"/>
      <p:bldP spid="873" grpId="0" build="p"/>
      <p:bldP spid="875" grpId="0" build="p"/>
      <p:bldP spid="877" grpId="0"/>
      <p:bldP spid="878" grpId="0"/>
      <p:bldP spid="879" grpId="0"/>
      <p:bldP spid="88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54"/>
          <p:cNvSpPr txBox="1">
            <a:spLocks noGrp="1"/>
          </p:cNvSpPr>
          <p:nvPr>
            <p:ph type="title"/>
          </p:nvPr>
        </p:nvSpPr>
        <p:spPr>
          <a:xfrm>
            <a:off x="1794571" y="0"/>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Tìm kiếm sinh viên</a:t>
            </a:r>
            <a:endParaRPr/>
          </a:p>
        </p:txBody>
      </p:sp>
      <p:pic>
        <p:nvPicPr>
          <p:cNvPr id="80" name="image8.png">
            <a:extLst>
              <a:ext uri="{FF2B5EF4-FFF2-40B4-BE49-F238E27FC236}">
                <a16:creationId xmlns:a16="http://schemas.microsoft.com/office/drawing/2014/main" id="{339DD4EC-B0FD-6E9D-7EB3-65F50FF51B30}"/>
              </a:ext>
            </a:extLst>
          </p:cNvPr>
          <p:cNvPicPr/>
          <p:nvPr/>
        </p:nvPicPr>
        <p:blipFill>
          <a:blip r:embed="rId3">
            <a:extLst>
              <a:ext uri="{28A0092B-C50C-407E-A947-70E740481C1C}">
                <a14:useLocalDpi xmlns:a14="http://schemas.microsoft.com/office/drawing/2010/main" val="0"/>
              </a:ext>
            </a:extLst>
          </a:blip>
          <a:srcRect/>
          <a:stretch>
            <a:fillRect/>
          </a:stretch>
        </p:blipFill>
        <p:spPr>
          <a:xfrm>
            <a:off x="285751" y="873579"/>
            <a:ext cx="3886200" cy="36982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 name="image15.png">
            <a:extLst>
              <a:ext uri="{FF2B5EF4-FFF2-40B4-BE49-F238E27FC236}">
                <a16:creationId xmlns:a16="http://schemas.microsoft.com/office/drawing/2014/main" id="{4F480E46-6301-F122-12EA-8601E8E1AB7B}"/>
              </a:ext>
            </a:extLst>
          </p:cNvPr>
          <p:cNvPicPr/>
          <p:nvPr/>
        </p:nvPicPr>
        <p:blipFill>
          <a:blip r:embed="rId4"/>
          <a:srcRect/>
          <a:stretch>
            <a:fillRect/>
          </a:stretch>
        </p:blipFill>
        <p:spPr>
          <a:xfrm>
            <a:off x="4699727" y="873579"/>
            <a:ext cx="3995238" cy="36982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275"/>
                                        </p:tgtEl>
                                        <p:attrNameLst>
                                          <p:attrName>style.visibility</p:attrName>
                                        </p:attrNameLst>
                                      </p:cBhvr>
                                      <p:to>
                                        <p:strVal val="visible"/>
                                      </p:to>
                                    </p:set>
                                    <p:animEffect transition="in" filter="wedge">
                                      <p:cBhvr>
                                        <p:cTn id="7" dur="2000"/>
                                        <p:tgtEl>
                                          <p:spTgt spid="127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diamond(in)">
                                      <p:cBhvr>
                                        <p:cTn id="12" dur="2000"/>
                                        <p:tgtEl>
                                          <p:spTgt spid="80"/>
                                        </p:tgtEl>
                                      </p:cBhvr>
                                    </p:animEffect>
                                  </p:childTnLst>
                                </p:cTn>
                              </p:par>
                              <p:par>
                                <p:cTn id="13" presetID="8" presetClass="entr" presetSubtype="16"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diamond(in)">
                                      <p:cBhvr>
                                        <p:cTn id="15" dur="2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55"/>
          <p:cNvSpPr txBox="1">
            <a:spLocks noGrp="1"/>
          </p:cNvSpPr>
          <p:nvPr>
            <p:ph type="title"/>
          </p:nvPr>
        </p:nvSpPr>
        <p:spPr>
          <a:xfrm>
            <a:off x="2373990" y="1414418"/>
            <a:ext cx="4787828" cy="14846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a:t>Activity diagram </a:t>
            </a:r>
            <a:endParaRPr sz="4400"/>
          </a:p>
        </p:txBody>
      </p:sp>
      <p:grpSp>
        <p:nvGrpSpPr>
          <p:cNvPr id="1361" name="Google Shape;1361;p55"/>
          <p:cNvGrpSpPr/>
          <p:nvPr/>
        </p:nvGrpSpPr>
        <p:grpSpPr>
          <a:xfrm>
            <a:off x="6905618" y="243143"/>
            <a:ext cx="2238382" cy="2211717"/>
            <a:chOff x="-529750" y="2597875"/>
            <a:chExt cx="1191008" cy="1198949"/>
          </a:xfrm>
        </p:grpSpPr>
        <p:sp>
          <p:nvSpPr>
            <p:cNvPr id="1362" name="Google Shape;1362;p55"/>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5"/>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55"/>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860;p41">
            <a:extLst>
              <a:ext uri="{FF2B5EF4-FFF2-40B4-BE49-F238E27FC236}">
                <a16:creationId xmlns:a16="http://schemas.microsoft.com/office/drawing/2014/main" id="{03E219A5-F4CE-14CF-72A3-C79BA19F41AC}"/>
              </a:ext>
            </a:extLst>
          </p:cNvPr>
          <p:cNvGrpSpPr/>
          <p:nvPr/>
        </p:nvGrpSpPr>
        <p:grpSpPr>
          <a:xfrm>
            <a:off x="179590" y="669210"/>
            <a:ext cx="1610213" cy="1629851"/>
            <a:chOff x="4079851" y="151677"/>
            <a:chExt cx="1014291" cy="1013263"/>
          </a:xfrm>
        </p:grpSpPr>
        <p:sp>
          <p:nvSpPr>
            <p:cNvPr id="58" name="Google Shape;861;p41">
              <a:extLst>
                <a:ext uri="{FF2B5EF4-FFF2-40B4-BE49-F238E27FC236}">
                  <a16:creationId xmlns:a16="http://schemas.microsoft.com/office/drawing/2014/main" id="{7D49D444-CDFF-7CDC-3745-D1FFC85C2DE1}"/>
                </a:ext>
              </a:extLst>
            </p:cNvPr>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2;p41">
              <a:extLst>
                <a:ext uri="{FF2B5EF4-FFF2-40B4-BE49-F238E27FC236}">
                  <a16:creationId xmlns:a16="http://schemas.microsoft.com/office/drawing/2014/main" id="{0A09ED7D-49FB-F94B-2B3E-5945EB73A9E2}"/>
                </a:ext>
              </a:extLst>
            </p:cNvPr>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1361;p55">
            <a:extLst>
              <a:ext uri="{FF2B5EF4-FFF2-40B4-BE49-F238E27FC236}">
                <a16:creationId xmlns:a16="http://schemas.microsoft.com/office/drawing/2014/main" id="{FFF148AA-9184-8C6B-A76B-19D4B9C0E5C2}"/>
              </a:ext>
            </a:extLst>
          </p:cNvPr>
          <p:cNvGrpSpPr/>
          <p:nvPr/>
        </p:nvGrpSpPr>
        <p:grpSpPr>
          <a:xfrm>
            <a:off x="726933" y="2454860"/>
            <a:ext cx="2125740" cy="2000189"/>
            <a:chOff x="-529750" y="2597875"/>
            <a:chExt cx="1191008" cy="1198949"/>
          </a:xfrm>
        </p:grpSpPr>
        <p:sp>
          <p:nvSpPr>
            <p:cNvPr id="61" name="Google Shape;1362;p55">
              <a:extLst>
                <a:ext uri="{FF2B5EF4-FFF2-40B4-BE49-F238E27FC236}">
                  <a16:creationId xmlns:a16="http://schemas.microsoft.com/office/drawing/2014/main" id="{9FC42D82-F78F-0CB4-A6DC-D932A9EB8180}"/>
                </a:ext>
              </a:extLst>
            </p:cNvPr>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63;p55">
              <a:extLst>
                <a:ext uri="{FF2B5EF4-FFF2-40B4-BE49-F238E27FC236}">
                  <a16:creationId xmlns:a16="http://schemas.microsoft.com/office/drawing/2014/main" id="{D1908B7D-6F72-68CD-F2E7-8D800F0FD94C}"/>
                </a:ext>
              </a:extLst>
            </p:cNvPr>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64;p55">
              <a:extLst>
                <a:ext uri="{FF2B5EF4-FFF2-40B4-BE49-F238E27FC236}">
                  <a16:creationId xmlns:a16="http://schemas.microsoft.com/office/drawing/2014/main" id="{8D68F1DA-0D76-AF67-8C9A-36A3E2276550}"/>
                </a:ext>
              </a:extLst>
            </p:cNvPr>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65;p55">
              <a:extLst>
                <a:ext uri="{FF2B5EF4-FFF2-40B4-BE49-F238E27FC236}">
                  <a16:creationId xmlns:a16="http://schemas.microsoft.com/office/drawing/2014/main" id="{2FE74DD7-3295-6FA0-784F-DC5EBFC9662B}"/>
                </a:ext>
              </a:extLst>
            </p:cNvPr>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66;p55">
              <a:extLst>
                <a:ext uri="{FF2B5EF4-FFF2-40B4-BE49-F238E27FC236}">
                  <a16:creationId xmlns:a16="http://schemas.microsoft.com/office/drawing/2014/main" id="{21982B07-CEEC-AA31-79D4-85944146E66F}"/>
                </a:ext>
              </a:extLst>
            </p:cNvPr>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67;p55">
              <a:extLst>
                <a:ext uri="{FF2B5EF4-FFF2-40B4-BE49-F238E27FC236}">
                  <a16:creationId xmlns:a16="http://schemas.microsoft.com/office/drawing/2014/main" id="{6D8A5B3E-9243-B2ED-60C7-0A4B03BBD438}"/>
                </a:ext>
              </a:extLst>
            </p:cNvPr>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68;p55">
              <a:extLst>
                <a:ext uri="{FF2B5EF4-FFF2-40B4-BE49-F238E27FC236}">
                  <a16:creationId xmlns:a16="http://schemas.microsoft.com/office/drawing/2014/main" id="{B62BC848-F436-116C-ECA4-5EC8B5C1A775}"/>
                </a:ext>
              </a:extLst>
            </p:cNvPr>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69;p55">
              <a:extLst>
                <a:ext uri="{FF2B5EF4-FFF2-40B4-BE49-F238E27FC236}">
                  <a16:creationId xmlns:a16="http://schemas.microsoft.com/office/drawing/2014/main" id="{EAEFBF99-FCB3-F8C4-962D-9AE9B97D8D4A}"/>
                </a:ext>
              </a:extLst>
            </p:cNvPr>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70;p55">
              <a:extLst>
                <a:ext uri="{FF2B5EF4-FFF2-40B4-BE49-F238E27FC236}">
                  <a16:creationId xmlns:a16="http://schemas.microsoft.com/office/drawing/2014/main" id="{894ED305-91AD-8F0C-4A1B-BF7EACFE4D90}"/>
                </a:ext>
              </a:extLst>
            </p:cNvPr>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71;p55">
              <a:extLst>
                <a:ext uri="{FF2B5EF4-FFF2-40B4-BE49-F238E27FC236}">
                  <a16:creationId xmlns:a16="http://schemas.microsoft.com/office/drawing/2014/main" id="{A8D6710D-FD75-A7C6-A7A3-59B9B26EB581}"/>
                </a:ext>
              </a:extLst>
            </p:cNvPr>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72;p55">
              <a:extLst>
                <a:ext uri="{FF2B5EF4-FFF2-40B4-BE49-F238E27FC236}">
                  <a16:creationId xmlns:a16="http://schemas.microsoft.com/office/drawing/2014/main" id="{305F55FE-7A72-AC99-2B07-069E87871E0B}"/>
                </a:ext>
              </a:extLst>
            </p:cNvPr>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3;p55">
              <a:extLst>
                <a:ext uri="{FF2B5EF4-FFF2-40B4-BE49-F238E27FC236}">
                  <a16:creationId xmlns:a16="http://schemas.microsoft.com/office/drawing/2014/main" id="{669F79BB-948E-89FF-A539-934C92A90758}"/>
                </a:ext>
              </a:extLst>
            </p:cNvPr>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4;p55">
              <a:extLst>
                <a:ext uri="{FF2B5EF4-FFF2-40B4-BE49-F238E27FC236}">
                  <a16:creationId xmlns:a16="http://schemas.microsoft.com/office/drawing/2014/main" id="{C48D38A0-D213-4D33-2818-D0DEDD8E18C0}"/>
                </a:ext>
              </a:extLst>
            </p:cNvPr>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75;p55">
              <a:extLst>
                <a:ext uri="{FF2B5EF4-FFF2-40B4-BE49-F238E27FC236}">
                  <a16:creationId xmlns:a16="http://schemas.microsoft.com/office/drawing/2014/main" id="{1A00F6B2-22F0-8D3B-EF2B-B4F8C56F30D4}"/>
                </a:ext>
              </a:extLst>
            </p:cNvPr>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76;p55">
              <a:extLst>
                <a:ext uri="{FF2B5EF4-FFF2-40B4-BE49-F238E27FC236}">
                  <a16:creationId xmlns:a16="http://schemas.microsoft.com/office/drawing/2014/main" id="{56D14F82-B03D-32E9-4FB9-055834DFBFC9}"/>
                </a:ext>
              </a:extLst>
            </p:cNvPr>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7;p55">
              <a:extLst>
                <a:ext uri="{FF2B5EF4-FFF2-40B4-BE49-F238E27FC236}">
                  <a16:creationId xmlns:a16="http://schemas.microsoft.com/office/drawing/2014/main" id="{44C85CCB-BC83-1BF3-FC8D-3A024FAA90C1}"/>
                </a:ext>
              </a:extLst>
            </p:cNvPr>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78;p55">
              <a:extLst>
                <a:ext uri="{FF2B5EF4-FFF2-40B4-BE49-F238E27FC236}">
                  <a16:creationId xmlns:a16="http://schemas.microsoft.com/office/drawing/2014/main" id="{8841A4E7-7496-8B01-77DF-E708C3789610}"/>
                </a:ext>
              </a:extLst>
            </p:cNvPr>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79;p55">
              <a:extLst>
                <a:ext uri="{FF2B5EF4-FFF2-40B4-BE49-F238E27FC236}">
                  <a16:creationId xmlns:a16="http://schemas.microsoft.com/office/drawing/2014/main" id="{51714D15-E794-669F-5937-07602D8098BC}"/>
                </a:ext>
              </a:extLst>
            </p:cNvPr>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80;p55">
              <a:extLst>
                <a:ext uri="{FF2B5EF4-FFF2-40B4-BE49-F238E27FC236}">
                  <a16:creationId xmlns:a16="http://schemas.microsoft.com/office/drawing/2014/main" id="{D339DA8B-7059-CF64-D437-7E37ED9F93FE}"/>
                </a:ext>
              </a:extLst>
            </p:cNvPr>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81;p55">
              <a:extLst>
                <a:ext uri="{FF2B5EF4-FFF2-40B4-BE49-F238E27FC236}">
                  <a16:creationId xmlns:a16="http://schemas.microsoft.com/office/drawing/2014/main" id="{2E8D4CB2-F915-1881-502F-898C5FB9C7DD}"/>
                </a:ext>
              </a:extLst>
            </p:cNvPr>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82;p55">
              <a:extLst>
                <a:ext uri="{FF2B5EF4-FFF2-40B4-BE49-F238E27FC236}">
                  <a16:creationId xmlns:a16="http://schemas.microsoft.com/office/drawing/2014/main" id="{7B3BD3EB-E145-EEAB-16F7-3FAAAB1FFAC4}"/>
                </a:ext>
              </a:extLst>
            </p:cNvPr>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383;p55">
              <a:extLst>
                <a:ext uri="{FF2B5EF4-FFF2-40B4-BE49-F238E27FC236}">
                  <a16:creationId xmlns:a16="http://schemas.microsoft.com/office/drawing/2014/main" id="{50E41166-96D2-40E4-4FDF-A7CC225D170B}"/>
                </a:ext>
              </a:extLst>
            </p:cNvPr>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7"/>
                                        </p:tgtEl>
                                        <p:attrNameLst>
                                          <p:attrName>style.visibility</p:attrName>
                                        </p:attrNameLst>
                                      </p:cBhvr>
                                      <p:to>
                                        <p:strVal val="visible"/>
                                      </p:to>
                                    </p:set>
                                    <p:animEffect transition="in" filter="fade">
                                      <p:cBhvr>
                                        <p:cTn id="7" dur="1800"/>
                                        <p:tgtEl>
                                          <p:spTgt spid="1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182359" y="19050"/>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Đăng</a:t>
            </a:r>
            <a:r>
              <a:rPr lang="en-US"/>
              <a:t> </a:t>
            </a:r>
            <a:r>
              <a:rPr lang="en-US" err="1"/>
              <a:t>nhập</a:t>
            </a:r>
            <a:endParaRP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a:extLst>
              <a:ext uri="{FF2B5EF4-FFF2-40B4-BE49-F238E27FC236}">
                <a16:creationId xmlns:a16="http://schemas.microsoft.com/office/drawing/2014/main" id="{7BE33608-FD0C-3944-7D31-F4B33EBDA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021" y="1157348"/>
            <a:ext cx="7289645" cy="335699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amond(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253706" y="1157348"/>
            <a:ext cx="239093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Xem</a:t>
            </a:r>
            <a:r>
              <a:rPr lang="en-US"/>
              <a:t> </a:t>
            </a:r>
            <a:r>
              <a:rPr lang="en-US" err="1"/>
              <a:t>điểm</a:t>
            </a:r>
            <a:r>
              <a:rPr lang="en-US"/>
              <a:t> </a:t>
            </a:r>
            <a:endParaRP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a:extLst>
              <a:ext uri="{FF2B5EF4-FFF2-40B4-BE49-F238E27FC236}">
                <a16:creationId xmlns:a16="http://schemas.microsoft.com/office/drawing/2014/main" id="{FC9323A6-4329-E766-C606-8BBC7BDE5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339" y="165752"/>
            <a:ext cx="5838981" cy="4811996"/>
          </a:xfrm>
          <a:prstGeom prst="rect">
            <a:avLst/>
          </a:prstGeom>
        </p:spPr>
      </p:pic>
    </p:spTree>
    <p:extLst>
      <p:ext uri="{BB962C8B-B14F-4D97-AF65-F5344CB8AC3E}">
        <p14:creationId xmlns:p14="http://schemas.microsoft.com/office/powerpoint/2010/main" val="13633437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2967973" y="19050"/>
            <a:ext cx="26527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Thêm</a:t>
            </a:r>
            <a:r>
              <a:rPr lang="en-US"/>
              <a:t> </a:t>
            </a:r>
            <a:r>
              <a:rPr lang="en-US" err="1"/>
              <a:t>điểm</a:t>
            </a:r>
            <a:r>
              <a:rPr lang="en-US"/>
              <a:t> </a:t>
            </a:r>
            <a:endParaRP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a:extLst>
              <a:ext uri="{FF2B5EF4-FFF2-40B4-BE49-F238E27FC236}">
                <a16:creationId xmlns:a16="http://schemas.microsoft.com/office/drawing/2014/main" id="{B4955348-0FB7-9159-88DA-42D3EA9D5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292" y="945390"/>
            <a:ext cx="5733415" cy="3613785"/>
          </a:xfrm>
          <a:prstGeom prst="rect">
            <a:avLst/>
          </a:prstGeom>
        </p:spPr>
      </p:pic>
    </p:spTree>
    <p:extLst>
      <p:ext uri="{BB962C8B-B14F-4D97-AF65-F5344CB8AC3E}">
        <p14:creationId xmlns:p14="http://schemas.microsoft.com/office/powerpoint/2010/main" val="1240063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Sửa</a:t>
            </a:r>
            <a:r>
              <a:rPr lang="en-US"/>
              <a:t> </a:t>
            </a:r>
            <a:r>
              <a:rPr lang="en-US" err="1"/>
              <a:t>điểm</a:t>
            </a:r>
            <a:r>
              <a:rPr lang="en-US"/>
              <a:t> </a:t>
            </a:r>
            <a:endParaRP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a:extLst>
              <a:ext uri="{FF2B5EF4-FFF2-40B4-BE49-F238E27FC236}">
                <a16:creationId xmlns:a16="http://schemas.microsoft.com/office/drawing/2014/main" id="{682E2AA1-998A-3168-A673-203F4AA17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0580" y="34290"/>
            <a:ext cx="5773420" cy="5074920"/>
          </a:xfrm>
          <a:prstGeom prst="rect">
            <a:avLst/>
          </a:prstGeom>
        </p:spPr>
      </p:pic>
    </p:spTree>
    <p:extLst>
      <p:ext uri="{BB962C8B-B14F-4D97-AF65-F5344CB8AC3E}">
        <p14:creationId xmlns:p14="http://schemas.microsoft.com/office/powerpoint/2010/main" val="190872450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5685297" y="1756129"/>
            <a:ext cx="359167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Thêm</a:t>
            </a:r>
            <a:r>
              <a:rPr lang="en-US"/>
              <a:t> </a:t>
            </a:r>
            <a:r>
              <a:rPr lang="en-US" err="1"/>
              <a:t>môn</a:t>
            </a:r>
            <a:r>
              <a:rPr lang="en-US"/>
              <a:t> </a:t>
            </a:r>
            <a:r>
              <a:rPr lang="en-US" err="1"/>
              <a:t>học</a:t>
            </a:r>
            <a:endParaRP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a:extLst>
              <a:ext uri="{FF2B5EF4-FFF2-40B4-BE49-F238E27FC236}">
                <a16:creationId xmlns:a16="http://schemas.microsoft.com/office/drawing/2014/main" id="{562B9B96-CDA7-E41F-83FF-5DA5F21AA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685297" cy="5143500"/>
          </a:xfrm>
          <a:prstGeom prst="rect">
            <a:avLst/>
          </a:prstGeom>
        </p:spPr>
      </p:pic>
    </p:spTree>
    <p:extLst>
      <p:ext uri="{BB962C8B-B14F-4D97-AF65-F5344CB8AC3E}">
        <p14:creationId xmlns:p14="http://schemas.microsoft.com/office/powerpoint/2010/main" val="108880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72769" y="28650"/>
            <a:ext cx="518370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Sửa</a:t>
            </a:r>
            <a:r>
              <a:rPr lang="en-US"/>
              <a:t> </a:t>
            </a:r>
            <a:r>
              <a:rPr lang="en-US" err="1"/>
              <a:t>thông</a:t>
            </a:r>
            <a:r>
              <a:rPr lang="en-US"/>
              <a:t> tin </a:t>
            </a:r>
            <a:r>
              <a:rPr lang="en-US" err="1"/>
              <a:t>môn</a:t>
            </a:r>
            <a:r>
              <a:rPr lang="en-US"/>
              <a:t> </a:t>
            </a:r>
            <a:r>
              <a:rPr lang="en-US" err="1"/>
              <a:t>học</a:t>
            </a:r>
            <a:br>
              <a:rPr lang="en-US"/>
            </a:br>
            <a:endParaRP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Diagram&#10;&#10;Description automatically generated">
            <a:extLst>
              <a:ext uri="{FF2B5EF4-FFF2-40B4-BE49-F238E27FC236}">
                <a16:creationId xmlns:a16="http://schemas.microsoft.com/office/drawing/2014/main" id="{8C52AE72-2A98-906A-B0C5-C66C6502EA64}"/>
              </a:ext>
            </a:extLst>
          </p:cNvPr>
          <p:cNvPicPr>
            <a:picLocks noChangeAspect="1"/>
          </p:cNvPicPr>
          <p:nvPr/>
        </p:nvPicPr>
        <p:blipFill>
          <a:blip r:embed="rId3"/>
          <a:stretch>
            <a:fillRect/>
          </a:stretch>
        </p:blipFill>
        <p:spPr>
          <a:xfrm>
            <a:off x="1413209" y="668106"/>
            <a:ext cx="6252566" cy="4308613"/>
          </a:xfrm>
          <a:prstGeom prst="rect">
            <a:avLst/>
          </a:prstGeom>
        </p:spPr>
      </p:pic>
    </p:spTree>
    <p:extLst>
      <p:ext uri="{BB962C8B-B14F-4D97-AF65-F5344CB8AC3E}">
        <p14:creationId xmlns:p14="http://schemas.microsoft.com/office/powerpoint/2010/main" val="1870490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76590" y="305400"/>
            <a:ext cx="3397859" cy="13319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err="1"/>
              <a:t>Xóa</a:t>
            </a:r>
            <a:r>
              <a:rPr lang="en-US" sz="3200"/>
              <a:t> </a:t>
            </a:r>
            <a:r>
              <a:rPr lang="en-US" sz="3200" err="1"/>
              <a:t>bỏ</a:t>
            </a:r>
            <a:r>
              <a:rPr lang="en-US" sz="3200"/>
              <a:t> </a:t>
            </a:r>
            <a:r>
              <a:rPr lang="en-US" sz="3200" err="1"/>
              <a:t>môn</a:t>
            </a:r>
            <a:r>
              <a:rPr lang="en-US" sz="3200"/>
              <a:t> </a:t>
            </a:r>
            <a:r>
              <a:rPr lang="en-US" sz="3200" err="1"/>
              <a:t>học</a:t>
            </a:r>
            <a:r>
              <a:rPr lang="en-US" sz="3200"/>
              <a:t> </a:t>
            </a:r>
            <a:endParaRPr sz="320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Diagram&#10;&#10;Description automatically generated">
            <a:extLst>
              <a:ext uri="{FF2B5EF4-FFF2-40B4-BE49-F238E27FC236}">
                <a16:creationId xmlns:a16="http://schemas.microsoft.com/office/drawing/2014/main" id="{D00B46BB-9A57-F372-145D-3CC245492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3995" y="305400"/>
            <a:ext cx="5733415" cy="4659630"/>
          </a:xfrm>
          <a:prstGeom prst="rect">
            <a:avLst/>
          </a:prstGeom>
        </p:spPr>
      </p:pic>
    </p:spTree>
    <p:extLst>
      <p:ext uri="{BB962C8B-B14F-4D97-AF65-F5344CB8AC3E}">
        <p14:creationId xmlns:p14="http://schemas.microsoft.com/office/powerpoint/2010/main" val="3856226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12"/>
                                        </p:tgtEl>
                                        <p:attrNameLst>
                                          <p:attrName>style.visibility</p:attrName>
                                        </p:attrNameLst>
                                      </p:cBhvr>
                                      <p:to>
                                        <p:strVal val="visible"/>
                                      </p:to>
                                    </p:set>
                                    <p:animEffect transition="in" filter="circle(in)">
                                      <p:cBhvr>
                                        <p:cTn id="7" dur="2000"/>
                                        <p:tgtEl>
                                          <p:spTgt spid="141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20"/>
        <p:cNvGrpSpPr/>
        <p:nvPr/>
      </p:nvGrpSpPr>
      <p:grpSpPr>
        <a:xfrm>
          <a:off x="0" y="0"/>
          <a:ext cx="0" cy="0"/>
          <a:chOff x="0" y="0"/>
          <a:chExt cx="0" cy="0"/>
        </a:xfrm>
      </p:grpSpPr>
      <p:sp>
        <p:nvSpPr>
          <p:cNvPr id="3221" name="Google Shape;3221;p66"/>
          <p:cNvSpPr txBox="1">
            <a:spLocks noGrp="1"/>
          </p:cNvSpPr>
          <p:nvPr>
            <p:ph type="title"/>
          </p:nvPr>
        </p:nvSpPr>
        <p:spPr>
          <a:xfrm>
            <a:off x="390452" y="21325"/>
            <a:ext cx="7901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err="1"/>
              <a:t>Tổng</a:t>
            </a:r>
            <a:r>
              <a:rPr lang="en-US"/>
              <a:t> </a:t>
            </a:r>
            <a:r>
              <a:rPr lang="en-US" err="1"/>
              <a:t>kết</a:t>
            </a:r>
            <a:endParaRPr lang="en-US"/>
          </a:p>
        </p:txBody>
      </p:sp>
      <p:sp>
        <p:nvSpPr>
          <p:cNvPr id="3222" name="Google Shape;3222;p66"/>
          <p:cNvSpPr txBox="1"/>
          <p:nvPr/>
        </p:nvSpPr>
        <p:spPr>
          <a:xfrm>
            <a:off x="5958246" y="1416088"/>
            <a:ext cx="19248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600">
              <a:solidFill>
                <a:schemeClr val="dk1"/>
              </a:solidFill>
              <a:latin typeface="Nova Flat"/>
              <a:ea typeface="Nova Flat"/>
              <a:cs typeface="Nova Flat"/>
              <a:sym typeface="Nova Flat"/>
            </a:endParaRPr>
          </a:p>
        </p:txBody>
      </p:sp>
      <p:sp>
        <p:nvSpPr>
          <p:cNvPr id="3223" name="Google Shape;3223;p66"/>
          <p:cNvSpPr txBox="1"/>
          <p:nvPr/>
        </p:nvSpPr>
        <p:spPr>
          <a:xfrm>
            <a:off x="5958225" y="1729113"/>
            <a:ext cx="1924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1600">
              <a:solidFill>
                <a:schemeClr val="dk1"/>
              </a:solidFill>
              <a:latin typeface="Barlow"/>
              <a:ea typeface="Barlow"/>
              <a:cs typeface="Barlow"/>
              <a:sym typeface="Barlow"/>
            </a:endParaRPr>
          </a:p>
        </p:txBody>
      </p:sp>
      <p:grpSp>
        <p:nvGrpSpPr>
          <p:cNvPr id="3228" name="Google Shape;3228;p66"/>
          <p:cNvGrpSpPr/>
          <p:nvPr/>
        </p:nvGrpSpPr>
        <p:grpSpPr>
          <a:xfrm>
            <a:off x="860046" y="673612"/>
            <a:ext cx="1297200" cy="1297200"/>
            <a:chOff x="6496201" y="285832"/>
            <a:chExt cx="1297200" cy="1297200"/>
          </a:xfrm>
        </p:grpSpPr>
        <p:sp>
          <p:nvSpPr>
            <p:cNvPr id="3229" name="Google Shape;3229;p66"/>
            <p:cNvSpPr/>
            <p:nvPr/>
          </p:nvSpPr>
          <p:spPr>
            <a:xfrm>
              <a:off x="6496201" y="285832"/>
              <a:ext cx="1297200" cy="12972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0" name="Google Shape;3230;p66"/>
            <p:cNvGrpSpPr/>
            <p:nvPr/>
          </p:nvGrpSpPr>
          <p:grpSpPr>
            <a:xfrm>
              <a:off x="6560741" y="365850"/>
              <a:ext cx="1129671" cy="1137203"/>
              <a:chOff x="-529750" y="2597875"/>
              <a:chExt cx="1191008" cy="1198949"/>
            </a:xfrm>
          </p:grpSpPr>
          <p:sp>
            <p:nvSpPr>
              <p:cNvPr id="3231" name="Google Shape;3231;p6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253" name="Google Shape;3253;p66"/>
          <p:cNvCxnSpPr>
            <a:stCxn id="3254" idx="1"/>
            <a:endCxn id="3229" idx="6"/>
          </p:cNvCxnSpPr>
          <p:nvPr/>
        </p:nvCxnSpPr>
        <p:spPr>
          <a:xfrm rot="10800000">
            <a:off x="2157247" y="1322213"/>
            <a:ext cx="2040065" cy="299431"/>
          </a:xfrm>
          <a:prstGeom prst="bentConnector3">
            <a:avLst>
              <a:gd name="adj1" fmla="val 50000"/>
            </a:avLst>
          </a:prstGeom>
          <a:noFill/>
          <a:ln w="19050" cap="flat" cmpd="sng">
            <a:solidFill>
              <a:schemeClr val="lt2"/>
            </a:solidFill>
            <a:prstDash val="solid"/>
            <a:round/>
            <a:headEnd type="none" w="med" len="med"/>
            <a:tailEnd type="none" w="med" len="med"/>
          </a:ln>
        </p:spPr>
      </p:cxnSp>
      <p:sp>
        <p:nvSpPr>
          <p:cNvPr id="3254" name="Google Shape;3254;p66"/>
          <p:cNvSpPr/>
          <p:nvPr/>
        </p:nvSpPr>
        <p:spPr>
          <a:xfrm>
            <a:off x="4197311" y="1178843"/>
            <a:ext cx="133500" cy="88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6"/>
          <p:cNvSpPr/>
          <p:nvPr/>
        </p:nvSpPr>
        <p:spPr>
          <a:xfrm>
            <a:off x="4197311" y="2529182"/>
            <a:ext cx="133500" cy="88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6"/>
          <p:cNvSpPr/>
          <p:nvPr/>
        </p:nvSpPr>
        <p:spPr>
          <a:xfrm>
            <a:off x="4226780" y="3820885"/>
            <a:ext cx="133499" cy="101195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7" name="Google Shape;3257;p66"/>
          <p:cNvGrpSpPr/>
          <p:nvPr/>
        </p:nvGrpSpPr>
        <p:grpSpPr>
          <a:xfrm>
            <a:off x="-74974" y="2118070"/>
            <a:ext cx="2123700" cy="2123700"/>
            <a:chOff x="679050" y="2154016"/>
            <a:chExt cx="2123700" cy="2123700"/>
          </a:xfrm>
        </p:grpSpPr>
        <p:grpSp>
          <p:nvGrpSpPr>
            <p:cNvPr id="3258" name="Google Shape;3258;p66"/>
            <p:cNvGrpSpPr/>
            <p:nvPr/>
          </p:nvGrpSpPr>
          <p:grpSpPr>
            <a:xfrm>
              <a:off x="717675" y="2195100"/>
              <a:ext cx="2013910" cy="2041524"/>
              <a:chOff x="-79100" y="-499150"/>
              <a:chExt cx="2013910" cy="2041524"/>
            </a:xfrm>
          </p:grpSpPr>
          <p:sp>
            <p:nvSpPr>
              <p:cNvPr id="3259" name="Google Shape;3259;p66"/>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6"/>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6"/>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6"/>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6"/>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6"/>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6"/>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6"/>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6"/>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6"/>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6"/>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6"/>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6"/>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6"/>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6"/>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6"/>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6"/>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6" name="Google Shape;3276;p66"/>
            <p:cNvSpPr/>
            <p:nvPr/>
          </p:nvSpPr>
          <p:spPr>
            <a:xfrm>
              <a:off x="679050" y="2154016"/>
              <a:ext cx="2123700" cy="21237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77" name="Google Shape;3277;p66"/>
          <p:cNvCxnSpPr>
            <a:cxnSpLocks/>
            <a:stCxn id="3255" idx="1"/>
          </p:cNvCxnSpPr>
          <p:nvPr/>
        </p:nvCxnSpPr>
        <p:spPr>
          <a:xfrm rot="10800000" flipV="1">
            <a:off x="2039409" y="2971982"/>
            <a:ext cx="2157903" cy="178498"/>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3278" name="Google Shape;3278;p66"/>
          <p:cNvCxnSpPr>
            <a:cxnSpLocks/>
            <a:stCxn id="3256" idx="1"/>
            <a:endCxn id="3288" idx="6"/>
          </p:cNvCxnSpPr>
          <p:nvPr/>
        </p:nvCxnSpPr>
        <p:spPr>
          <a:xfrm rot="10800000" flipV="1">
            <a:off x="2536854" y="4326865"/>
            <a:ext cx="1689927" cy="237678"/>
          </a:xfrm>
          <a:prstGeom prst="bentConnector3">
            <a:avLst>
              <a:gd name="adj1" fmla="val 50000"/>
            </a:avLst>
          </a:prstGeom>
          <a:noFill/>
          <a:ln w="19050" cap="flat" cmpd="sng">
            <a:solidFill>
              <a:schemeClr val="lt2"/>
            </a:solidFill>
            <a:prstDash val="solid"/>
            <a:round/>
            <a:headEnd type="none" w="med" len="med"/>
            <a:tailEnd type="none" w="med" len="med"/>
          </a:ln>
        </p:spPr>
      </p:cxnSp>
      <p:grpSp>
        <p:nvGrpSpPr>
          <p:cNvPr id="3280" name="Google Shape;3280;p66"/>
          <p:cNvGrpSpPr/>
          <p:nvPr/>
        </p:nvGrpSpPr>
        <p:grpSpPr>
          <a:xfrm>
            <a:off x="1348853" y="3970543"/>
            <a:ext cx="1188000" cy="1188000"/>
            <a:chOff x="3373525" y="3382950"/>
            <a:chExt cx="1188000" cy="1188000"/>
          </a:xfrm>
        </p:grpSpPr>
        <p:grpSp>
          <p:nvGrpSpPr>
            <p:cNvPr id="3281" name="Google Shape;3281;p66"/>
            <p:cNvGrpSpPr/>
            <p:nvPr/>
          </p:nvGrpSpPr>
          <p:grpSpPr>
            <a:xfrm>
              <a:off x="3423954" y="3455411"/>
              <a:ext cx="1087233" cy="1081876"/>
              <a:chOff x="3170379" y="3216836"/>
              <a:chExt cx="1087233" cy="1081876"/>
            </a:xfrm>
          </p:grpSpPr>
          <p:sp>
            <p:nvSpPr>
              <p:cNvPr id="3282" name="Google Shape;3282;p66"/>
              <p:cNvSpPr/>
              <p:nvPr/>
            </p:nvSpPr>
            <p:spPr>
              <a:xfrm rot="10800000">
                <a:off x="3193462" y="3216836"/>
                <a:ext cx="1064151" cy="1081876"/>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6"/>
              <p:cNvSpPr/>
              <p:nvPr/>
            </p:nvSpPr>
            <p:spPr>
              <a:xfrm rot="10800000">
                <a:off x="3262067" y="3302400"/>
                <a:ext cx="886894" cy="887661"/>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6"/>
              <p:cNvSpPr/>
              <p:nvPr/>
            </p:nvSpPr>
            <p:spPr>
              <a:xfrm rot="10800000">
                <a:off x="3396874" y="3436442"/>
                <a:ext cx="692781" cy="642669"/>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6"/>
              <p:cNvSpPr/>
              <p:nvPr/>
            </p:nvSpPr>
            <p:spPr>
              <a:xfrm rot="10800000">
                <a:off x="3884659" y="3252288"/>
                <a:ext cx="355228" cy="987884"/>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6"/>
              <p:cNvSpPr/>
              <p:nvPr/>
            </p:nvSpPr>
            <p:spPr>
              <a:xfrm rot="10800000">
                <a:off x="3170379" y="3252292"/>
                <a:ext cx="355228" cy="494734"/>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6"/>
              <p:cNvSpPr/>
              <p:nvPr/>
            </p:nvSpPr>
            <p:spPr>
              <a:xfrm rot="10800000">
                <a:off x="3445454" y="3465713"/>
                <a:ext cx="607984" cy="540964"/>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66"/>
            <p:cNvSpPr/>
            <p:nvPr/>
          </p:nvSpPr>
          <p:spPr>
            <a:xfrm>
              <a:off x="3373525" y="3382950"/>
              <a:ext cx="1188000" cy="11880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7FD0638C-7EB8-DAE7-EB0D-80B6E0A27B16}"/>
              </a:ext>
            </a:extLst>
          </p:cNvPr>
          <p:cNvSpPr txBox="1"/>
          <p:nvPr/>
        </p:nvSpPr>
        <p:spPr>
          <a:xfrm>
            <a:off x="4410617" y="658967"/>
            <a:ext cx="4523014" cy="1857432"/>
          </a:xfrm>
          <a:prstGeom prst="rect">
            <a:avLst/>
          </a:prstGeom>
          <a:noFill/>
        </p:spPr>
        <p:txBody>
          <a:bodyPr wrap="square" rtlCol="0">
            <a:spAutoFit/>
          </a:bodyPr>
          <a:lstStyle/>
          <a:p>
            <a:pPr marL="0" marR="0" algn="just">
              <a:lnSpc>
                <a:spcPct val="115000"/>
              </a:lnSpc>
              <a:spcBef>
                <a:spcPts val="600"/>
              </a:spcBef>
              <a:spcAft>
                <a:spcPts val="1200"/>
              </a:spcAft>
            </a:pPr>
            <a:endParaRPr lang="en-US" sz="1800">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err="1">
                <a:solidFill>
                  <a:schemeClr val="bg2"/>
                </a:solidFill>
                <a:effectLst/>
                <a:latin typeface="Arial" panose="020B0604020202020204" pitchFamily="34" charset="0"/>
                <a:ea typeface="Arial" panose="020B0604020202020204" pitchFamily="34" charset="0"/>
              </a:rPr>
              <a:t>Hiểu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được</a:t>
            </a:r>
            <a:r>
              <a:rPr lang="vi-VN">
                <a:solidFill>
                  <a:schemeClr val="bg2"/>
                </a:solidFill>
                <a:effectLst/>
                <a:latin typeface="Arial" panose="020B0604020202020204" pitchFamily="34" charset="0"/>
                <a:ea typeface="Arial" panose="020B0604020202020204" pitchFamily="34" charset="0"/>
              </a:rPr>
              <a:t> quy </a:t>
            </a:r>
            <a:r>
              <a:rPr lang="vi-VN" err="1">
                <a:solidFill>
                  <a:schemeClr val="bg2"/>
                </a:solidFill>
                <a:effectLst/>
                <a:latin typeface="Arial" panose="020B0604020202020204" pitchFamily="34" charset="0"/>
                <a:ea typeface="Arial" panose="020B0604020202020204" pitchFamily="34" charset="0"/>
              </a:rPr>
              <a:t>trình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nghiệp</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vụ</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quản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lý</a:t>
            </a:r>
            <a:r>
              <a:rPr lang="vi-VN">
                <a:solidFill>
                  <a:schemeClr val="bg2"/>
                </a:solidFill>
                <a:effectLst/>
                <a:latin typeface="Arial" panose="020B0604020202020204" pitchFamily="34" charset="0"/>
                <a:ea typeface="Arial" panose="020B0604020202020204" pitchFamily="34" charset="0"/>
              </a:rPr>
              <a:t> sinh viên</a:t>
            </a:r>
            <a:endParaRPr lang="en-US">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a:solidFill>
                  <a:schemeClr val="bg2"/>
                </a:solidFill>
                <a:effectLst/>
                <a:latin typeface="Arial" panose="020B0604020202020204" pitchFamily="34" charset="0"/>
                <a:ea typeface="Arial" panose="020B0604020202020204" pitchFamily="34" charset="0"/>
              </a:rPr>
              <a:t>Xây </a:t>
            </a:r>
            <a:r>
              <a:rPr lang="vi-VN" err="1">
                <a:solidFill>
                  <a:schemeClr val="bg2"/>
                </a:solidFill>
                <a:effectLst/>
                <a:latin typeface="Arial" panose="020B0604020202020204" pitchFamily="34" charset="0"/>
                <a:ea typeface="Arial" panose="020B0604020202020204" pitchFamily="34" charset="0"/>
              </a:rPr>
              <a:t>dựng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được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website</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quản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lý</a:t>
            </a:r>
            <a:r>
              <a:rPr lang="vi-VN">
                <a:solidFill>
                  <a:schemeClr val="bg2"/>
                </a:solidFill>
                <a:effectLst/>
                <a:latin typeface="Arial" panose="020B0604020202020204" pitchFamily="34" charset="0"/>
                <a:ea typeface="Arial" panose="020B0604020202020204" pitchFamily="34" charset="0"/>
              </a:rPr>
              <a:t> sinh viên</a:t>
            </a:r>
            <a:endParaRPr lang="en-US">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err="1">
                <a:solidFill>
                  <a:schemeClr val="bg2"/>
                </a:solidFill>
                <a:effectLst/>
                <a:latin typeface="Arial" panose="020B0604020202020204" pitchFamily="34" charset="0"/>
                <a:ea typeface="Arial" panose="020B0604020202020204" pitchFamily="34" charset="0"/>
              </a:rPr>
              <a:t>Vận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dụng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đầy</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đủ</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thế</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mạnh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của</a:t>
            </a:r>
            <a:r>
              <a:rPr lang="vi-VN">
                <a:solidFill>
                  <a:schemeClr val="bg2"/>
                </a:solidFill>
                <a:effectLst/>
                <a:latin typeface="Arial" panose="020B0604020202020204" pitchFamily="34" charset="0"/>
                <a:ea typeface="Arial" panose="020B0604020202020204" pitchFamily="34" charset="0"/>
              </a:rPr>
              <a:t> công </a:t>
            </a:r>
            <a:r>
              <a:rPr lang="vi-VN" err="1">
                <a:solidFill>
                  <a:schemeClr val="bg2"/>
                </a:solidFill>
                <a:effectLst/>
                <a:latin typeface="Arial" panose="020B0604020202020204" pitchFamily="34" charset="0"/>
                <a:ea typeface="Arial" panose="020B0604020202020204" pitchFamily="34" charset="0"/>
              </a:rPr>
              <a:t>nghệ</a:t>
            </a:r>
            <a:r>
              <a:rPr lang="vi-VN">
                <a:solidFill>
                  <a:schemeClr val="bg2"/>
                </a:solidFill>
                <a:effectLst/>
                <a:latin typeface="Arial" panose="020B0604020202020204" pitchFamily="34" charset="0"/>
                <a:ea typeface="Arial" panose="020B0604020202020204" pitchFamily="34" charset="0"/>
              </a:rPr>
              <a:t>.</a:t>
            </a:r>
            <a:endParaRPr lang="en-US">
              <a:solidFill>
                <a:schemeClr val="bg2"/>
              </a:solidFill>
              <a:effectLst/>
              <a:latin typeface="Arial" panose="020B0604020202020204" pitchFamily="34" charset="0"/>
              <a:ea typeface="Arial" panose="020B0604020202020204" pitchFamily="34" charset="0"/>
            </a:endParaRPr>
          </a:p>
          <a:p>
            <a:pPr marL="285750" indent="-285750">
              <a:buClr>
                <a:schemeClr val="bg2"/>
              </a:buClr>
              <a:buFontTx/>
              <a:buChar char="-"/>
            </a:pPr>
            <a:r>
              <a:rPr lang="vi-VN" err="1">
                <a:solidFill>
                  <a:schemeClr val="bg2"/>
                </a:solidFill>
                <a:effectLst/>
                <a:latin typeface="Arial" panose="020B0604020202020204" pitchFamily="34" charset="0"/>
                <a:ea typeface="Arial" panose="020B0604020202020204" pitchFamily="34" charset="0"/>
              </a:rPr>
              <a:t>Có</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sự</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tập</a:t>
            </a:r>
            <a:r>
              <a:rPr lang="vi-VN">
                <a:solidFill>
                  <a:schemeClr val="bg2"/>
                </a:solidFill>
                <a:effectLst/>
                <a:latin typeface="Arial" panose="020B0604020202020204" pitchFamily="34" charset="0"/>
                <a:ea typeface="Arial" panose="020B0604020202020204" pitchFamily="34" charset="0"/>
              </a:rPr>
              <a:t> trung </a:t>
            </a:r>
            <a:r>
              <a:rPr lang="vi-VN" err="1">
                <a:solidFill>
                  <a:schemeClr val="bg2"/>
                </a:solidFill>
                <a:effectLst/>
                <a:latin typeface="Arial" panose="020B0604020202020204" pitchFamily="34" charset="0"/>
                <a:ea typeface="Arial" panose="020B0604020202020204" pitchFamily="34" charset="0"/>
              </a:rPr>
              <a:t>làm</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việc</a:t>
            </a:r>
            <a:r>
              <a:rPr lang="vi-VN">
                <a:solidFill>
                  <a:schemeClr val="bg2"/>
                </a:solidFill>
                <a:effectLst/>
                <a:latin typeface="Arial" panose="020B0604020202020204" pitchFamily="34" charset="0"/>
                <a:ea typeface="Arial" panose="020B0604020202020204" pitchFamily="34" charset="0"/>
              </a:rPr>
              <a:t>, tranh </a:t>
            </a:r>
            <a:r>
              <a:rPr lang="vi-VN" err="1">
                <a:solidFill>
                  <a:schemeClr val="bg2"/>
                </a:solidFill>
                <a:effectLst/>
                <a:latin typeface="Arial" panose="020B0604020202020204" pitchFamily="34" charset="0"/>
                <a:ea typeface="Arial" panose="020B0604020202020204" pitchFamily="34" charset="0"/>
              </a:rPr>
              <a:t>luận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để</a:t>
            </a:r>
            <a:r>
              <a:rPr lang="vi-VN">
                <a:solidFill>
                  <a:schemeClr val="bg2"/>
                </a:solidFill>
                <a:effectLst/>
                <a:latin typeface="Arial" panose="020B0604020202020204" pitchFamily="34" charset="0"/>
                <a:ea typeface="Arial" panose="020B0604020202020204" pitchFamily="34" charset="0"/>
              </a:rPr>
              <a:t> xây </a:t>
            </a:r>
            <a:r>
              <a:rPr lang="vi-VN" err="1">
                <a:solidFill>
                  <a:schemeClr val="bg2"/>
                </a:solidFill>
                <a:effectLst/>
                <a:latin typeface="Arial" panose="020B0604020202020204" pitchFamily="34" charset="0"/>
                <a:ea typeface="Arial" panose="020B0604020202020204" pitchFamily="34" charset="0"/>
              </a:rPr>
              <a:t>dựng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tốt</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đề</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án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đến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mức</a:t>
            </a:r>
            <a:r>
              <a:rPr lang="vi-VN">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tốt</a:t>
            </a:r>
            <a:r>
              <a:rPr lang="en-US">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nhất</a:t>
            </a:r>
            <a:r>
              <a:rPr lang="en-US">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có</a:t>
            </a:r>
            <a:r>
              <a:rPr lang="en-US">
                <a:solidFill>
                  <a:schemeClr val="bg2"/>
                </a:solidFill>
                <a:effectLst/>
                <a:latin typeface="Arial" panose="020B0604020202020204" pitchFamily="34" charset="0"/>
                <a:ea typeface="Arial" panose="020B0604020202020204" pitchFamily="34" charset="0"/>
              </a:rPr>
              <a:t> </a:t>
            </a:r>
            <a:r>
              <a:rPr lang="en-US" err="1">
                <a:solidFill>
                  <a:schemeClr val="bg2"/>
                </a:solidFill>
                <a:effectLst/>
                <a:latin typeface="Arial" panose="020B0604020202020204" pitchFamily="34" charset="0"/>
                <a:ea typeface="Arial" panose="020B0604020202020204" pitchFamily="34" charset="0"/>
              </a:rPr>
              <a:t>thể</a:t>
            </a:r>
            <a:r>
              <a:rPr lang="en-US">
                <a:solidFill>
                  <a:schemeClr val="bg2"/>
                </a:solidFill>
                <a:effectLst/>
                <a:latin typeface="Arial" panose="020B0604020202020204" pitchFamily="34" charset="0"/>
                <a:ea typeface="Arial" panose="020B0604020202020204" pitchFamily="34" charset="0"/>
              </a:rPr>
              <a:t>.</a:t>
            </a:r>
          </a:p>
          <a:p>
            <a:endParaRPr lang="en-US">
              <a:solidFill>
                <a:schemeClr val="bg2"/>
              </a:solidFill>
            </a:endParaRPr>
          </a:p>
        </p:txBody>
      </p:sp>
      <p:sp>
        <p:nvSpPr>
          <p:cNvPr id="7" name="TextBox 6">
            <a:extLst>
              <a:ext uri="{FF2B5EF4-FFF2-40B4-BE49-F238E27FC236}">
                <a16:creationId xmlns:a16="http://schemas.microsoft.com/office/drawing/2014/main" id="{BA3CA5DA-94EB-0842-0636-1C4E8C4A3F9B}"/>
              </a:ext>
            </a:extLst>
          </p:cNvPr>
          <p:cNvSpPr txBox="1"/>
          <p:nvPr/>
        </p:nvSpPr>
        <p:spPr>
          <a:xfrm>
            <a:off x="4330811" y="2515286"/>
            <a:ext cx="4968866" cy="1169551"/>
          </a:xfrm>
          <a:prstGeom prst="rect">
            <a:avLst/>
          </a:prstGeom>
          <a:noFill/>
        </p:spPr>
        <p:txBody>
          <a:bodyPr wrap="square" rtlCol="0">
            <a:spAutoFit/>
          </a:bodyPr>
          <a:lstStyle/>
          <a:p>
            <a:pPr marL="0" marR="0">
              <a:spcBef>
                <a:spcPts val="0"/>
              </a:spcBef>
              <a:spcAft>
                <a:spcPts val="0"/>
              </a:spcAft>
            </a:pPr>
            <a:r>
              <a:rPr lang="en-US">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Thời</a:t>
            </a:r>
            <a:r>
              <a:rPr lang="vi-VN">
                <a:solidFill>
                  <a:schemeClr val="bg2"/>
                </a:solidFill>
                <a:effectLst/>
                <a:latin typeface="Arial" panose="020B0604020202020204" pitchFamily="34" charset="0"/>
                <a:ea typeface="Arial" panose="020B0604020202020204" pitchFamily="34" charset="0"/>
              </a:rPr>
              <a:t> gian </a:t>
            </a:r>
            <a:r>
              <a:rPr lang="vi-VN" err="1">
                <a:solidFill>
                  <a:schemeClr val="bg2"/>
                </a:solidFill>
                <a:effectLst/>
                <a:latin typeface="Arial" panose="020B0604020202020204" pitchFamily="34" charset="0"/>
                <a:ea typeface="Arial" panose="020B0604020202020204" pitchFamily="34" charset="0"/>
              </a:rPr>
              <a:t>làm</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việc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ngắn</a:t>
            </a:r>
            <a:r>
              <a:rPr lang="en-US">
                <a:solidFill>
                  <a:schemeClr val="bg2"/>
                </a:solidFill>
                <a:effectLst/>
                <a:latin typeface="Arial" panose="020B0604020202020204" pitchFamily="34" charset="0"/>
                <a:ea typeface="Arial" panose="020B0604020202020204" pitchFamily="34" charset="0"/>
              </a:rPr>
              <a:t>.</a:t>
            </a:r>
          </a:p>
          <a:p>
            <a:pPr marL="0" marR="0">
              <a:spcBef>
                <a:spcPts val="0"/>
              </a:spcBef>
              <a:spcAft>
                <a:spcPts val="0"/>
              </a:spcAft>
            </a:pPr>
            <a:r>
              <a:rPr lang="vi-VN">
                <a:solidFill>
                  <a:schemeClr val="bg2"/>
                </a:solidFill>
                <a:effectLst/>
                <a:latin typeface="Arial" panose="020B0604020202020204" pitchFamily="34" charset="0"/>
                <a:ea typeface="Arial" panose="020B0604020202020204" pitchFamily="34" charset="0"/>
              </a:rPr>
              <a:t>- </a:t>
            </a:r>
            <a:r>
              <a:rPr lang="en-US">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Còn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nhiều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thiếu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sót</a:t>
            </a:r>
            <a:r>
              <a:rPr lang="vi-VN">
                <a:solidFill>
                  <a:schemeClr val="bg2"/>
                </a:solidFill>
                <a:effectLst/>
                <a:latin typeface="Arial" panose="020B0604020202020204" pitchFamily="34" charset="0"/>
                <a:ea typeface="Arial" panose="020B0604020202020204" pitchFamily="34" charset="0"/>
              </a:rPr>
              <a:t> trong </a:t>
            </a:r>
            <a:r>
              <a:rPr lang="vi-VN" err="1">
                <a:solidFill>
                  <a:schemeClr val="bg2"/>
                </a:solidFill>
                <a:effectLst/>
                <a:latin typeface="Arial" panose="020B0604020202020204" pitchFamily="34" charset="0"/>
                <a:ea typeface="Arial" panose="020B0604020202020204" pitchFamily="34" charset="0"/>
              </a:rPr>
              <a:t>quá</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trình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tìm</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hiểu</a:t>
            </a:r>
            <a:r>
              <a:rPr lang="vi-VN">
                <a:solidFill>
                  <a:schemeClr val="bg2"/>
                </a:solidFill>
                <a:effectLst/>
                <a:latin typeface="Arial" panose="020B0604020202020204" pitchFamily="34" charset="0"/>
                <a:ea typeface="Arial" panose="020B0604020202020204" pitchFamily="34" charset="0"/>
              </a:rPr>
              <a:t> chi </a:t>
            </a:r>
            <a:r>
              <a:rPr lang="vi-VN" err="1">
                <a:solidFill>
                  <a:schemeClr val="bg2"/>
                </a:solidFill>
                <a:effectLst/>
                <a:latin typeface="Arial" panose="020B0604020202020204" pitchFamily="34" charset="0"/>
                <a:ea typeface="Arial" panose="020B0604020202020204" pitchFamily="34" charset="0"/>
              </a:rPr>
              <a:t>tiết</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đề</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tài</a:t>
            </a:r>
            <a:r>
              <a:rPr lang="vi-VN">
                <a:solidFill>
                  <a:schemeClr val="bg2"/>
                </a:solidFill>
                <a:effectLst/>
                <a:latin typeface="Arial" panose="020B0604020202020204" pitchFamily="34" charset="0"/>
                <a:ea typeface="Arial" panose="020B0604020202020204" pitchFamily="34" charset="0"/>
              </a:rPr>
              <a:t>.</a:t>
            </a:r>
            <a:endParaRPr lang="en-US">
              <a:solidFill>
                <a:schemeClr val="bg2"/>
              </a:solidFill>
              <a:effectLst/>
              <a:latin typeface="Arial" panose="020B0604020202020204" pitchFamily="34" charset="0"/>
              <a:ea typeface="Arial" panose="020B0604020202020204" pitchFamily="34" charset="0"/>
            </a:endParaRPr>
          </a:p>
          <a:p>
            <a:pPr marL="0" marR="0">
              <a:spcBef>
                <a:spcPts val="0"/>
              </a:spcBef>
              <a:spcAft>
                <a:spcPts val="0"/>
              </a:spcAft>
            </a:pPr>
            <a:r>
              <a:rPr lang="vi-VN">
                <a:solidFill>
                  <a:schemeClr val="bg2"/>
                </a:solidFill>
                <a:effectLst/>
                <a:latin typeface="Arial" panose="020B0604020202020204" pitchFamily="34" charset="0"/>
                <a:ea typeface="Arial" panose="020B0604020202020204" pitchFamily="34" charset="0"/>
              </a:rPr>
              <a:t>- </a:t>
            </a:r>
            <a:r>
              <a:rPr lang="en-US">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Tự</a:t>
            </a:r>
            <a:r>
              <a:rPr lang="vi-VN">
                <a:solidFill>
                  <a:schemeClr val="bg2"/>
                </a:solidFill>
                <a:effectLst/>
                <a:latin typeface="Arial" panose="020B0604020202020204" pitchFamily="34" charset="0"/>
                <a:ea typeface="Arial" panose="020B0604020202020204" pitchFamily="34" charset="0"/>
              </a:rPr>
              <a:t> phân công </a:t>
            </a:r>
            <a:r>
              <a:rPr lang="vi-VN" err="1">
                <a:solidFill>
                  <a:schemeClr val="bg2"/>
                </a:solidFill>
                <a:effectLst/>
                <a:latin typeface="Arial" panose="020B0604020202020204" pitchFamily="34" charset="0"/>
                <a:ea typeface="Arial" panose="020B0604020202020204" pitchFamily="34" charset="0"/>
              </a:rPr>
              <a:t>mỗi</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người</a:t>
            </a:r>
            <a:r>
              <a:rPr lang="vi-VN">
                <a:solidFill>
                  <a:schemeClr val="bg2"/>
                </a:solidFill>
                <a:effectLst/>
                <a:latin typeface="Arial" panose="020B0604020202020204" pitchFamily="34" charset="0"/>
                <a:ea typeface="Arial" panose="020B0604020202020204" pitchFamily="34" charset="0"/>
              </a:rPr>
              <a:t> 1 </a:t>
            </a:r>
            <a:r>
              <a:rPr lang="vi-VN" err="1">
                <a:solidFill>
                  <a:schemeClr val="bg2"/>
                </a:solidFill>
                <a:effectLst/>
                <a:latin typeface="Arial" panose="020B0604020202020204" pitchFamily="34" charset="0"/>
                <a:ea typeface="Arial" panose="020B0604020202020204" pitchFamily="34" charset="0"/>
              </a:rPr>
              <a:t>phần</a:t>
            </a:r>
            <a:r>
              <a:rPr lang="vi-VN">
                <a:solidFill>
                  <a:schemeClr val="bg2"/>
                </a:solidFill>
                <a:effectLst/>
                <a:latin typeface="Arial" panose="020B0604020202020204" pitchFamily="34" charset="0"/>
                <a:ea typeface="Arial" panose="020B0604020202020204" pitchFamily="34" charset="0"/>
              </a:rPr>
              <a:t> không </a:t>
            </a:r>
            <a:r>
              <a:rPr lang="vi-VN" err="1">
                <a:solidFill>
                  <a:schemeClr val="bg2"/>
                </a:solidFill>
                <a:effectLst/>
                <a:latin typeface="Arial" panose="020B0604020202020204" pitchFamily="34" charset="0"/>
                <a:ea typeface="Arial" panose="020B0604020202020204" pitchFamily="34" charset="0"/>
              </a:rPr>
              <a:t>thống</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nhất</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trước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cách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trình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bày</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dẫn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đến</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việc</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chỉnh</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sửa</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nhiều</a:t>
            </a:r>
            <a:r>
              <a:rPr lang="vi-VN">
                <a:solidFill>
                  <a:schemeClr val="bg2"/>
                </a:solidFill>
                <a:effectLst/>
                <a:latin typeface="Arial" panose="020B0604020202020204" pitchFamily="34" charset="0"/>
                <a:ea typeface="Arial" panose="020B0604020202020204" pitchFamily="34" charset="0"/>
              </a:rPr>
              <a:t> </a:t>
            </a:r>
            <a:r>
              <a:rPr lang="vi-VN" err="1">
                <a:solidFill>
                  <a:schemeClr val="bg2"/>
                </a:solidFill>
                <a:effectLst/>
                <a:latin typeface="Arial" panose="020B0604020202020204" pitchFamily="34" charset="0"/>
                <a:ea typeface="Arial" panose="020B0604020202020204" pitchFamily="34" charset="0"/>
              </a:rPr>
              <a:t>lần</a:t>
            </a:r>
            <a:r>
              <a:rPr lang="vi-VN">
                <a:solidFill>
                  <a:schemeClr val="bg2"/>
                </a:solidFill>
                <a:effectLst/>
                <a:latin typeface="Arial" panose="020B0604020202020204" pitchFamily="34" charset="0"/>
                <a:ea typeface="Arial" panose="020B0604020202020204" pitchFamily="34" charset="0"/>
              </a:rPr>
              <a:t>.</a:t>
            </a:r>
            <a:endParaRPr lang="en-US">
              <a:solidFill>
                <a:schemeClr val="bg2"/>
              </a:solidFill>
              <a:effectLst/>
              <a:latin typeface="Arial" panose="020B0604020202020204" pitchFamily="34" charset="0"/>
              <a:ea typeface="Arial" panose="020B0604020202020204" pitchFamily="34" charset="0"/>
            </a:endParaRPr>
          </a:p>
          <a:p>
            <a:endParaRPr lang="en-US">
              <a:solidFill>
                <a:schemeClr val="bg2"/>
              </a:solidFill>
            </a:endParaRPr>
          </a:p>
        </p:txBody>
      </p:sp>
      <p:sp>
        <p:nvSpPr>
          <p:cNvPr id="9" name="TextBox 8">
            <a:extLst>
              <a:ext uri="{FF2B5EF4-FFF2-40B4-BE49-F238E27FC236}">
                <a16:creationId xmlns:a16="http://schemas.microsoft.com/office/drawing/2014/main" id="{4756A372-61DE-D69F-ABC4-F77FC1D795A6}"/>
              </a:ext>
            </a:extLst>
          </p:cNvPr>
          <p:cNvSpPr txBox="1"/>
          <p:nvPr/>
        </p:nvSpPr>
        <p:spPr>
          <a:xfrm>
            <a:off x="4384543" y="3739885"/>
            <a:ext cx="4575162" cy="1384995"/>
          </a:xfrm>
          <a:prstGeom prst="rect">
            <a:avLst/>
          </a:prstGeom>
          <a:noFill/>
        </p:spPr>
        <p:txBody>
          <a:bodyPr wrap="square" rtlCol="0">
            <a:spAutoFit/>
          </a:bodyPr>
          <a:lstStyle/>
          <a:p>
            <a:pPr algn="just"/>
            <a:r>
              <a:rPr lang="vi-VN">
                <a:solidFill>
                  <a:schemeClr val="bg2"/>
                </a:solidFill>
                <a:effectLst/>
                <a:latin typeface="Arial" panose="020B0604020202020204" pitchFamily="34" charset="0"/>
                <a:ea typeface="Arial" panose="020B0604020202020204" pitchFamily="34" charset="0"/>
              </a:rPr>
              <a:t>Do thời gian có hạn, kinh nghiệm và vốn hiểu biết của chúng em còn nhiều hạn chế nên chương trình còn rất nhiều hạn chế và không thể ứng dụng vào thực tế. Chính vì vậy, chúng em mong thầy cô hướng dẫn cho đề tài của chúng em được tốt hơn.</a:t>
            </a:r>
            <a:endParaRPr lang="en-US">
              <a:solidFill>
                <a:schemeClr val="bg2"/>
              </a:solidFill>
              <a:effectLst/>
              <a:latin typeface="Arial" panose="020B0604020202020204" pitchFamily="34" charset="0"/>
              <a:ea typeface="Arial" panose="020B0604020202020204" pitchFamily="34" charset="0"/>
            </a:endParaRPr>
          </a:p>
          <a:p>
            <a:pPr algn="just"/>
            <a:endParaRPr lang="en-US">
              <a:solidFill>
                <a:schemeClr val="bg2"/>
              </a:solidFill>
            </a:endParaRPr>
          </a:p>
        </p:txBody>
      </p:sp>
    </p:spTree>
    <p:extLst>
      <p:ext uri="{BB962C8B-B14F-4D97-AF65-F5344CB8AC3E}">
        <p14:creationId xmlns:p14="http://schemas.microsoft.com/office/powerpoint/2010/main" val="505211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21"/>
                                        </p:tgtEl>
                                        <p:attrNameLst>
                                          <p:attrName>style.visibility</p:attrName>
                                        </p:attrNameLst>
                                      </p:cBhvr>
                                      <p:to>
                                        <p:strVal val="visible"/>
                                      </p:to>
                                    </p:set>
                                    <p:animEffect transition="in" filter="wipe(down)">
                                      <p:cBhvr>
                                        <p:cTn id="7" dur="580">
                                          <p:stCondLst>
                                            <p:cond delay="0"/>
                                          </p:stCondLst>
                                        </p:cTn>
                                        <p:tgtEl>
                                          <p:spTgt spid="3221"/>
                                        </p:tgtEl>
                                      </p:cBhvr>
                                    </p:animEffect>
                                    <p:anim calcmode="lin" valueType="num">
                                      <p:cBhvr>
                                        <p:cTn id="8" dur="1822" tmFilter="0,0; 0.14,0.36; 0.43,0.73; 0.71,0.91; 1.0,1.0">
                                          <p:stCondLst>
                                            <p:cond delay="0"/>
                                          </p:stCondLst>
                                        </p:cTn>
                                        <p:tgtEl>
                                          <p:spTgt spid="322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2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2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2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21"/>
                                        </p:tgtEl>
                                        <p:attrNameLst>
                                          <p:attrName>ppt_y</p:attrName>
                                        </p:attrNameLst>
                                      </p:cBhvr>
                                      <p:tavLst>
                                        <p:tav tm="0" fmla="#ppt_y-sin(pi*$)/81">
                                          <p:val>
                                            <p:fltVal val="0"/>
                                          </p:val>
                                        </p:tav>
                                        <p:tav tm="100000">
                                          <p:val>
                                            <p:fltVal val="1"/>
                                          </p:val>
                                        </p:tav>
                                      </p:tavLst>
                                    </p:anim>
                                    <p:animScale>
                                      <p:cBhvr>
                                        <p:cTn id="13" dur="26">
                                          <p:stCondLst>
                                            <p:cond delay="650"/>
                                          </p:stCondLst>
                                        </p:cTn>
                                        <p:tgtEl>
                                          <p:spTgt spid="3221"/>
                                        </p:tgtEl>
                                      </p:cBhvr>
                                      <p:to x="100000" y="60000"/>
                                    </p:animScale>
                                    <p:animScale>
                                      <p:cBhvr>
                                        <p:cTn id="14" dur="166" decel="50000">
                                          <p:stCondLst>
                                            <p:cond delay="676"/>
                                          </p:stCondLst>
                                        </p:cTn>
                                        <p:tgtEl>
                                          <p:spTgt spid="3221"/>
                                        </p:tgtEl>
                                      </p:cBhvr>
                                      <p:to x="100000" y="100000"/>
                                    </p:animScale>
                                    <p:animScale>
                                      <p:cBhvr>
                                        <p:cTn id="15" dur="26">
                                          <p:stCondLst>
                                            <p:cond delay="1312"/>
                                          </p:stCondLst>
                                        </p:cTn>
                                        <p:tgtEl>
                                          <p:spTgt spid="3221"/>
                                        </p:tgtEl>
                                      </p:cBhvr>
                                      <p:to x="100000" y="80000"/>
                                    </p:animScale>
                                    <p:animScale>
                                      <p:cBhvr>
                                        <p:cTn id="16" dur="166" decel="50000">
                                          <p:stCondLst>
                                            <p:cond delay="1338"/>
                                          </p:stCondLst>
                                        </p:cTn>
                                        <p:tgtEl>
                                          <p:spTgt spid="3221"/>
                                        </p:tgtEl>
                                      </p:cBhvr>
                                      <p:to x="100000" y="100000"/>
                                    </p:animScale>
                                    <p:animScale>
                                      <p:cBhvr>
                                        <p:cTn id="17" dur="26">
                                          <p:stCondLst>
                                            <p:cond delay="1642"/>
                                          </p:stCondLst>
                                        </p:cTn>
                                        <p:tgtEl>
                                          <p:spTgt spid="3221"/>
                                        </p:tgtEl>
                                      </p:cBhvr>
                                      <p:to x="100000" y="90000"/>
                                    </p:animScale>
                                    <p:animScale>
                                      <p:cBhvr>
                                        <p:cTn id="18" dur="166" decel="50000">
                                          <p:stCondLst>
                                            <p:cond delay="1668"/>
                                          </p:stCondLst>
                                        </p:cTn>
                                        <p:tgtEl>
                                          <p:spTgt spid="3221"/>
                                        </p:tgtEl>
                                      </p:cBhvr>
                                      <p:to x="100000" y="100000"/>
                                    </p:animScale>
                                    <p:animScale>
                                      <p:cBhvr>
                                        <p:cTn id="19" dur="26">
                                          <p:stCondLst>
                                            <p:cond delay="1808"/>
                                          </p:stCondLst>
                                        </p:cTn>
                                        <p:tgtEl>
                                          <p:spTgt spid="3221"/>
                                        </p:tgtEl>
                                      </p:cBhvr>
                                      <p:to x="100000" y="95000"/>
                                    </p:animScale>
                                    <p:animScale>
                                      <p:cBhvr>
                                        <p:cTn id="20" dur="166" decel="50000">
                                          <p:stCondLst>
                                            <p:cond delay="1834"/>
                                          </p:stCondLst>
                                        </p:cTn>
                                        <p:tgtEl>
                                          <p:spTgt spid="322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nodePh="1">
                                  <p:stCondLst>
                                    <p:cond delay="0"/>
                                  </p:stCondLst>
                                  <p:endCondLst>
                                    <p:cond evt="begin" delay="0">
                                      <p:tn val="23"/>
                                    </p:cond>
                                  </p:endCondLst>
                                  <p:childTnLst>
                                    <p:set>
                                      <p:cBhvr>
                                        <p:cTn id="24" dur="1" fill="hold">
                                          <p:stCondLst>
                                            <p:cond delay="0"/>
                                          </p:stCondLst>
                                        </p:cTn>
                                        <p:tgtEl>
                                          <p:spTgt spid="3222"/>
                                        </p:tgtEl>
                                        <p:attrNameLst>
                                          <p:attrName>style.visibility</p:attrName>
                                        </p:attrNameLst>
                                      </p:cBhvr>
                                      <p:to>
                                        <p:strVal val="visible"/>
                                      </p:to>
                                    </p:set>
                                    <p:anim calcmode="lin" valueType="num">
                                      <p:cBhvr>
                                        <p:cTn id="25" dur="1000" fill="hold"/>
                                        <p:tgtEl>
                                          <p:spTgt spid="3222"/>
                                        </p:tgtEl>
                                        <p:attrNameLst>
                                          <p:attrName>ppt_w</p:attrName>
                                        </p:attrNameLst>
                                      </p:cBhvr>
                                      <p:tavLst>
                                        <p:tav tm="0">
                                          <p:val>
                                            <p:fltVal val="0"/>
                                          </p:val>
                                        </p:tav>
                                        <p:tav tm="100000">
                                          <p:val>
                                            <p:strVal val="#ppt_w"/>
                                          </p:val>
                                        </p:tav>
                                      </p:tavLst>
                                    </p:anim>
                                    <p:anim calcmode="lin" valueType="num">
                                      <p:cBhvr>
                                        <p:cTn id="26" dur="1000" fill="hold"/>
                                        <p:tgtEl>
                                          <p:spTgt spid="3222"/>
                                        </p:tgtEl>
                                        <p:attrNameLst>
                                          <p:attrName>ppt_h</p:attrName>
                                        </p:attrNameLst>
                                      </p:cBhvr>
                                      <p:tavLst>
                                        <p:tav tm="0">
                                          <p:val>
                                            <p:fltVal val="0"/>
                                          </p:val>
                                        </p:tav>
                                        <p:tav tm="100000">
                                          <p:val>
                                            <p:strVal val="#ppt_h"/>
                                          </p:val>
                                        </p:tav>
                                      </p:tavLst>
                                    </p:anim>
                                    <p:anim calcmode="lin" valueType="num">
                                      <p:cBhvr>
                                        <p:cTn id="27" dur="1000" fill="hold"/>
                                        <p:tgtEl>
                                          <p:spTgt spid="3222"/>
                                        </p:tgtEl>
                                        <p:attrNameLst>
                                          <p:attrName>style.rotation</p:attrName>
                                        </p:attrNameLst>
                                      </p:cBhvr>
                                      <p:tavLst>
                                        <p:tav tm="0">
                                          <p:val>
                                            <p:fltVal val="90"/>
                                          </p:val>
                                        </p:tav>
                                        <p:tav tm="100000">
                                          <p:val>
                                            <p:fltVal val="0"/>
                                          </p:val>
                                        </p:tav>
                                      </p:tavLst>
                                    </p:anim>
                                    <p:animEffect transition="in" filter="fade">
                                      <p:cBhvr>
                                        <p:cTn id="28" dur="1000"/>
                                        <p:tgtEl>
                                          <p:spTgt spid="3222"/>
                                        </p:tgtEl>
                                      </p:cBhvr>
                                    </p:animEffect>
                                  </p:childTnLst>
                                </p:cTn>
                              </p:par>
                              <p:par>
                                <p:cTn id="29" presetID="31" presetClass="entr" presetSubtype="0" fill="hold" grpId="0" nodeType="withEffect" nodePh="1">
                                  <p:stCondLst>
                                    <p:cond delay="0"/>
                                  </p:stCondLst>
                                  <p:endCondLst>
                                    <p:cond evt="begin" delay="0">
                                      <p:tn val="29"/>
                                    </p:cond>
                                  </p:endCondLst>
                                  <p:childTnLst>
                                    <p:set>
                                      <p:cBhvr>
                                        <p:cTn id="30" dur="1" fill="hold">
                                          <p:stCondLst>
                                            <p:cond delay="0"/>
                                          </p:stCondLst>
                                        </p:cTn>
                                        <p:tgtEl>
                                          <p:spTgt spid="3223"/>
                                        </p:tgtEl>
                                        <p:attrNameLst>
                                          <p:attrName>style.visibility</p:attrName>
                                        </p:attrNameLst>
                                      </p:cBhvr>
                                      <p:to>
                                        <p:strVal val="visible"/>
                                      </p:to>
                                    </p:set>
                                    <p:anim calcmode="lin" valueType="num">
                                      <p:cBhvr>
                                        <p:cTn id="31" dur="1000" fill="hold"/>
                                        <p:tgtEl>
                                          <p:spTgt spid="3223"/>
                                        </p:tgtEl>
                                        <p:attrNameLst>
                                          <p:attrName>ppt_w</p:attrName>
                                        </p:attrNameLst>
                                      </p:cBhvr>
                                      <p:tavLst>
                                        <p:tav tm="0">
                                          <p:val>
                                            <p:fltVal val="0"/>
                                          </p:val>
                                        </p:tav>
                                        <p:tav tm="100000">
                                          <p:val>
                                            <p:strVal val="#ppt_w"/>
                                          </p:val>
                                        </p:tav>
                                      </p:tavLst>
                                    </p:anim>
                                    <p:anim calcmode="lin" valueType="num">
                                      <p:cBhvr>
                                        <p:cTn id="32" dur="1000" fill="hold"/>
                                        <p:tgtEl>
                                          <p:spTgt spid="3223"/>
                                        </p:tgtEl>
                                        <p:attrNameLst>
                                          <p:attrName>ppt_h</p:attrName>
                                        </p:attrNameLst>
                                      </p:cBhvr>
                                      <p:tavLst>
                                        <p:tav tm="0">
                                          <p:val>
                                            <p:fltVal val="0"/>
                                          </p:val>
                                        </p:tav>
                                        <p:tav tm="100000">
                                          <p:val>
                                            <p:strVal val="#ppt_h"/>
                                          </p:val>
                                        </p:tav>
                                      </p:tavLst>
                                    </p:anim>
                                    <p:anim calcmode="lin" valueType="num">
                                      <p:cBhvr>
                                        <p:cTn id="33" dur="1000" fill="hold"/>
                                        <p:tgtEl>
                                          <p:spTgt spid="3223"/>
                                        </p:tgtEl>
                                        <p:attrNameLst>
                                          <p:attrName>style.rotation</p:attrName>
                                        </p:attrNameLst>
                                      </p:cBhvr>
                                      <p:tavLst>
                                        <p:tav tm="0">
                                          <p:val>
                                            <p:fltVal val="90"/>
                                          </p:val>
                                        </p:tav>
                                        <p:tav tm="100000">
                                          <p:val>
                                            <p:fltVal val="0"/>
                                          </p:val>
                                        </p:tav>
                                      </p:tavLst>
                                    </p:anim>
                                    <p:animEffect transition="in" filter="fade">
                                      <p:cBhvr>
                                        <p:cTn id="34" dur="1000"/>
                                        <p:tgtEl>
                                          <p:spTgt spid="3223"/>
                                        </p:tgtEl>
                                      </p:cBhvr>
                                    </p:animEffect>
                                  </p:childTnLst>
                                </p:cTn>
                              </p:par>
                              <p:par>
                                <p:cTn id="35" presetID="31" presetClass="entr" presetSubtype="0" fill="hold" nodeType="withEffect">
                                  <p:stCondLst>
                                    <p:cond delay="0"/>
                                  </p:stCondLst>
                                  <p:childTnLst>
                                    <p:set>
                                      <p:cBhvr>
                                        <p:cTn id="36" dur="1" fill="hold">
                                          <p:stCondLst>
                                            <p:cond delay="0"/>
                                          </p:stCondLst>
                                        </p:cTn>
                                        <p:tgtEl>
                                          <p:spTgt spid="3228"/>
                                        </p:tgtEl>
                                        <p:attrNameLst>
                                          <p:attrName>style.visibility</p:attrName>
                                        </p:attrNameLst>
                                      </p:cBhvr>
                                      <p:to>
                                        <p:strVal val="visible"/>
                                      </p:to>
                                    </p:set>
                                    <p:anim calcmode="lin" valueType="num">
                                      <p:cBhvr>
                                        <p:cTn id="37" dur="1000" fill="hold"/>
                                        <p:tgtEl>
                                          <p:spTgt spid="3228"/>
                                        </p:tgtEl>
                                        <p:attrNameLst>
                                          <p:attrName>ppt_w</p:attrName>
                                        </p:attrNameLst>
                                      </p:cBhvr>
                                      <p:tavLst>
                                        <p:tav tm="0">
                                          <p:val>
                                            <p:fltVal val="0"/>
                                          </p:val>
                                        </p:tav>
                                        <p:tav tm="100000">
                                          <p:val>
                                            <p:strVal val="#ppt_w"/>
                                          </p:val>
                                        </p:tav>
                                      </p:tavLst>
                                    </p:anim>
                                    <p:anim calcmode="lin" valueType="num">
                                      <p:cBhvr>
                                        <p:cTn id="38" dur="1000" fill="hold"/>
                                        <p:tgtEl>
                                          <p:spTgt spid="3228"/>
                                        </p:tgtEl>
                                        <p:attrNameLst>
                                          <p:attrName>ppt_h</p:attrName>
                                        </p:attrNameLst>
                                      </p:cBhvr>
                                      <p:tavLst>
                                        <p:tav tm="0">
                                          <p:val>
                                            <p:fltVal val="0"/>
                                          </p:val>
                                        </p:tav>
                                        <p:tav tm="100000">
                                          <p:val>
                                            <p:strVal val="#ppt_h"/>
                                          </p:val>
                                        </p:tav>
                                      </p:tavLst>
                                    </p:anim>
                                    <p:anim calcmode="lin" valueType="num">
                                      <p:cBhvr>
                                        <p:cTn id="39" dur="1000" fill="hold"/>
                                        <p:tgtEl>
                                          <p:spTgt spid="3228"/>
                                        </p:tgtEl>
                                        <p:attrNameLst>
                                          <p:attrName>style.rotation</p:attrName>
                                        </p:attrNameLst>
                                      </p:cBhvr>
                                      <p:tavLst>
                                        <p:tav tm="0">
                                          <p:val>
                                            <p:fltVal val="90"/>
                                          </p:val>
                                        </p:tav>
                                        <p:tav tm="100000">
                                          <p:val>
                                            <p:fltVal val="0"/>
                                          </p:val>
                                        </p:tav>
                                      </p:tavLst>
                                    </p:anim>
                                    <p:animEffect transition="in" filter="fade">
                                      <p:cBhvr>
                                        <p:cTn id="40" dur="1000"/>
                                        <p:tgtEl>
                                          <p:spTgt spid="3228"/>
                                        </p:tgtEl>
                                      </p:cBhvr>
                                    </p:animEffect>
                                  </p:childTnLst>
                                </p:cTn>
                              </p:par>
                              <p:par>
                                <p:cTn id="41" presetID="31" presetClass="entr" presetSubtype="0" fill="hold" nodeType="withEffect">
                                  <p:stCondLst>
                                    <p:cond delay="0"/>
                                  </p:stCondLst>
                                  <p:childTnLst>
                                    <p:set>
                                      <p:cBhvr>
                                        <p:cTn id="42" dur="1" fill="hold">
                                          <p:stCondLst>
                                            <p:cond delay="0"/>
                                          </p:stCondLst>
                                        </p:cTn>
                                        <p:tgtEl>
                                          <p:spTgt spid="3253"/>
                                        </p:tgtEl>
                                        <p:attrNameLst>
                                          <p:attrName>style.visibility</p:attrName>
                                        </p:attrNameLst>
                                      </p:cBhvr>
                                      <p:to>
                                        <p:strVal val="visible"/>
                                      </p:to>
                                    </p:set>
                                    <p:anim calcmode="lin" valueType="num">
                                      <p:cBhvr>
                                        <p:cTn id="43" dur="1000" fill="hold"/>
                                        <p:tgtEl>
                                          <p:spTgt spid="3253"/>
                                        </p:tgtEl>
                                        <p:attrNameLst>
                                          <p:attrName>ppt_w</p:attrName>
                                        </p:attrNameLst>
                                      </p:cBhvr>
                                      <p:tavLst>
                                        <p:tav tm="0">
                                          <p:val>
                                            <p:fltVal val="0"/>
                                          </p:val>
                                        </p:tav>
                                        <p:tav tm="100000">
                                          <p:val>
                                            <p:strVal val="#ppt_w"/>
                                          </p:val>
                                        </p:tav>
                                      </p:tavLst>
                                    </p:anim>
                                    <p:anim calcmode="lin" valueType="num">
                                      <p:cBhvr>
                                        <p:cTn id="44" dur="1000" fill="hold"/>
                                        <p:tgtEl>
                                          <p:spTgt spid="3253"/>
                                        </p:tgtEl>
                                        <p:attrNameLst>
                                          <p:attrName>ppt_h</p:attrName>
                                        </p:attrNameLst>
                                      </p:cBhvr>
                                      <p:tavLst>
                                        <p:tav tm="0">
                                          <p:val>
                                            <p:fltVal val="0"/>
                                          </p:val>
                                        </p:tav>
                                        <p:tav tm="100000">
                                          <p:val>
                                            <p:strVal val="#ppt_h"/>
                                          </p:val>
                                        </p:tav>
                                      </p:tavLst>
                                    </p:anim>
                                    <p:anim calcmode="lin" valueType="num">
                                      <p:cBhvr>
                                        <p:cTn id="45" dur="1000" fill="hold"/>
                                        <p:tgtEl>
                                          <p:spTgt spid="3253"/>
                                        </p:tgtEl>
                                        <p:attrNameLst>
                                          <p:attrName>style.rotation</p:attrName>
                                        </p:attrNameLst>
                                      </p:cBhvr>
                                      <p:tavLst>
                                        <p:tav tm="0">
                                          <p:val>
                                            <p:fltVal val="90"/>
                                          </p:val>
                                        </p:tav>
                                        <p:tav tm="100000">
                                          <p:val>
                                            <p:fltVal val="0"/>
                                          </p:val>
                                        </p:tav>
                                      </p:tavLst>
                                    </p:anim>
                                    <p:animEffect transition="in" filter="fade">
                                      <p:cBhvr>
                                        <p:cTn id="46" dur="1000"/>
                                        <p:tgtEl>
                                          <p:spTgt spid="3253"/>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254"/>
                                        </p:tgtEl>
                                        <p:attrNameLst>
                                          <p:attrName>style.visibility</p:attrName>
                                        </p:attrNameLst>
                                      </p:cBhvr>
                                      <p:to>
                                        <p:strVal val="visible"/>
                                      </p:to>
                                    </p:set>
                                    <p:anim calcmode="lin" valueType="num">
                                      <p:cBhvr>
                                        <p:cTn id="49" dur="1000" fill="hold"/>
                                        <p:tgtEl>
                                          <p:spTgt spid="3254"/>
                                        </p:tgtEl>
                                        <p:attrNameLst>
                                          <p:attrName>ppt_w</p:attrName>
                                        </p:attrNameLst>
                                      </p:cBhvr>
                                      <p:tavLst>
                                        <p:tav tm="0">
                                          <p:val>
                                            <p:fltVal val="0"/>
                                          </p:val>
                                        </p:tav>
                                        <p:tav tm="100000">
                                          <p:val>
                                            <p:strVal val="#ppt_w"/>
                                          </p:val>
                                        </p:tav>
                                      </p:tavLst>
                                    </p:anim>
                                    <p:anim calcmode="lin" valueType="num">
                                      <p:cBhvr>
                                        <p:cTn id="50" dur="1000" fill="hold"/>
                                        <p:tgtEl>
                                          <p:spTgt spid="3254"/>
                                        </p:tgtEl>
                                        <p:attrNameLst>
                                          <p:attrName>ppt_h</p:attrName>
                                        </p:attrNameLst>
                                      </p:cBhvr>
                                      <p:tavLst>
                                        <p:tav tm="0">
                                          <p:val>
                                            <p:fltVal val="0"/>
                                          </p:val>
                                        </p:tav>
                                        <p:tav tm="100000">
                                          <p:val>
                                            <p:strVal val="#ppt_h"/>
                                          </p:val>
                                        </p:tav>
                                      </p:tavLst>
                                    </p:anim>
                                    <p:anim calcmode="lin" valueType="num">
                                      <p:cBhvr>
                                        <p:cTn id="51" dur="1000" fill="hold"/>
                                        <p:tgtEl>
                                          <p:spTgt spid="3254"/>
                                        </p:tgtEl>
                                        <p:attrNameLst>
                                          <p:attrName>style.rotation</p:attrName>
                                        </p:attrNameLst>
                                      </p:cBhvr>
                                      <p:tavLst>
                                        <p:tav tm="0">
                                          <p:val>
                                            <p:fltVal val="90"/>
                                          </p:val>
                                        </p:tav>
                                        <p:tav tm="100000">
                                          <p:val>
                                            <p:fltVal val="0"/>
                                          </p:val>
                                        </p:tav>
                                      </p:tavLst>
                                    </p:anim>
                                    <p:animEffect transition="in" filter="fade">
                                      <p:cBhvr>
                                        <p:cTn id="52" dur="1000"/>
                                        <p:tgtEl>
                                          <p:spTgt spid="3254"/>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1000" fill="hold"/>
                                        <p:tgtEl>
                                          <p:spTgt spid="5"/>
                                        </p:tgtEl>
                                        <p:attrNameLst>
                                          <p:attrName>ppt_w</p:attrName>
                                        </p:attrNameLst>
                                      </p:cBhvr>
                                      <p:tavLst>
                                        <p:tav tm="0">
                                          <p:val>
                                            <p:fltVal val="0"/>
                                          </p:val>
                                        </p:tav>
                                        <p:tav tm="100000">
                                          <p:val>
                                            <p:strVal val="#ppt_w"/>
                                          </p:val>
                                        </p:tav>
                                      </p:tavLst>
                                    </p:anim>
                                    <p:anim calcmode="lin" valueType="num">
                                      <p:cBhvr>
                                        <p:cTn id="56" dur="1000" fill="hold"/>
                                        <p:tgtEl>
                                          <p:spTgt spid="5"/>
                                        </p:tgtEl>
                                        <p:attrNameLst>
                                          <p:attrName>ppt_h</p:attrName>
                                        </p:attrNameLst>
                                      </p:cBhvr>
                                      <p:tavLst>
                                        <p:tav tm="0">
                                          <p:val>
                                            <p:fltVal val="0"/>
                                          </p:val>
                                        </p:tav>
                                        <p:tav tm="100000">
                                          <p:val>
                                            <p:strVal val="#ppt_h"/>
                                          </p:val>
                                        </p:tav>
                                      </p:tavLst>
                                    </p:anim>
                                    <p:anim calcmode="lin" valueType="num">
                                      <p:cBhvr>
                                        <p:cTn id="57" dur="1000" fill="hold"/>
                                        <p:tgtEl>
                                          <p:spTgt spid="5"/>
                                        </p:tgtEl>
                                        <p:attrNameLst>
                                          <p:attrName>style.rotation</p:attrName>
                                        </p:attrNameLst>
                                      </p:cBhvr>
                                      <p:tavLst>
                                        <p:tav tm="0">
                                          <p:val>
                                            <p:fltVal val="90"/>
                                          </p:val>
                                        </p:tav>
                                        <p:tav tm="100000">
                                          <p:val>
                                            <p:fltVal val="0"/>
                                          </p:val>
                                        </p:tav>
                                      </p:tavLst>
                                    </p:anim>
                                    <p:animEffect transition="in" filter="fade">
                                      <p:cBhvr>
                                        <p:cTn id="58" dur="10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3255"/>
                                        </p:tgtEl>
                                        <p:attrNameLst>
                                          <p:attrName>style.visibility</p:attrName>
                                        </p:attrNameLst>
                                      </p:cBhvr>
                                      <p:to>
                                        <p:strVal val="visible"/>
                                      </p:to>
                                    </p:set>
                                    <p:anim calcmode="lin" valueType="num">
                                      <p:cBhvr>
                                        <p:cTn id="63" dur="1000" fill="hold"/>
                                        <p:tgtEl>
                                          <p:spTgt spid="3255"/>
                                        </p:tgtEl>
                                        <p:attrNameLst>
                                          <p:attrName>ppt_w</p:attrName>
                                        </p:attrNameLst>
                                      </p:cBhvr>
                                      <p:tavLst>
                                        <p:tav tm="0">
                                          <p:val>
                                            <p:fltVal val="0"/>
                                          </p:val>
                                        </p:tav>
                                        <p:tav tm="100000">
                                          <p:val>
                                            <p:strVal val="#ppt_w"/>
                                          </p:val>
                                        </p:tav>
                                      </p:tavLst>
                                    </p:anim>
                                    <p:anim calcmode="lin" valueType="num">
                                      <p:cBhvr>
                                        <p:cTn id="64" dur="1000" fill="hold"/>
                                        <p:tgtEl>
                                          <p:spTgt spid="3255"/>
                                        </p:tgtEl>
                                        <p:attrNameLst>
                                          <p:attrName>ppt_h</p:attrName>
                                        </p:attrNameLst>
                                      </p:cBhvr>
                                      <p:tavLst>
                                        <p:tav tm="0">
                                          <p:val>
                                            <p:fltVal val="0"/>
                                          </p:val>
                                        </p:tav>
                                        <p:tav tm="100000">
                                          <p:val>
                                            <p:strVal val="#ppt_h"/>
                                          </p:val>
                                        </p:tav>
                                      </p:tavLst>
                                    </p:anim>
                                    <p:anim calcmode="lin" valueType="num">
                                      <p:cBhvr>
                                        <p:cTn id="65" dur="1000" fill="hold"/>
                                        <p:tgtEl>
                                          <p:spTgt spid="3255"/>
                                        </p:tgtEl>
                                        <p:attrNameLst>
                                          <p:attrName>style.rotation</p:attrName>
                                        </p:attrNameLst>
                                      </p:cBhvr>
                                      <p:tavLst>
                                        <p:tav tm="0">
                                          <p:val>
                                            <p:fltVal val="90"/>
                                          </p:val>
                                        </p:tav>
                                        <p:tav tm="100000">
                                          <p:val>
                                            <p:fltVal val="0"/>
                                          </p:val>
                                        </p:tav>
                                      </p:tavLst>
                                    </p:anim>
                                    <p:animEffect transition="in" filter="fade">
                                      <p:cBhvr>
                                        <p:cTn id="66" dur="1000"/>
                                        <p:tgtEl>
                                          <p:spTgt spid="3255"/>
                                        </p:tgtEl>
                                      </p:cBhvr>
                                    </p:animEffect>
                                  </p:childTnLst>
                                </p:cTn>
                              </p:par>
                              <p:par>
                                <p:cTn id="67" presetID="31" presetClass="entr" presetSubtype="0" fill="hold" nodeType="withEffect">
                                  <p:stCondLst>
                                    <p:cond delay="0"/>
                                  </p:stCondLst>
                                  <p:childTnLst>
                                    <p:set>
                                      <p:cBhvr>
                                        <p:cTn id="68" dur="1" fill="hold">
                                          <p:stCondLst>
                                            <p:cond delay="0"/>
                                          </p:stCondLst>
                                        </p:cTn>
                                        <p:tgtEl>
                                          <p:spTgt spid="3257"/>
                                        </p:tgtEl>
                                        <p:attrNameLst>
                                          <p:attrName>style.visibility</p:attrName>
                                        </p:attrNameLst>
                                      </p:cBhvr>
                                      <p:to>
                                        <p:strVal val="visible"/>
                                      </p:to>
                                    </p:set>
                                    <p:anim calcmode="lin" valueType="num">
                                      <p:cBhvr>
                                        <p:cTn id="69" dur="1000" fill="hold"/>
                                        <p:tgtEl>
                                          <p:spTgt spid="3257"/>
                                        </p:tgtEl>
                                        <p:attrNameLst>
                                          <p:attrName>ppt_w</p:attrName>
                                        </p:attrNameLst>
                                      </p:cBhvr>
                                      <p:tavLst>
                                        <p:tav tm="0">
                                          <p:val>
                                            <p:fltVal val="0"/>
                                          </p:val>
                                        </p:tav>
                                        <p:tav tm="100000">
                                          <p:val>
                                            <p:strVal val="#ppt_w"/>
                                          </p:val>
                                        </p:tav>
                                      </p:tavLst>
                                    </p:anim>
                                    <p:anim calcmode="lin" valueType="num">
                                      <p:cBhvr>
                                        <p:cTn id="70" dur="1000" fill="hold"/>
                                        <p:tgtEl>
                                          <p:spTgt spid="3257"/>
                                        </p:tgtEl>
                                        <p:attrNameLst>
                                          <p:attrName>ppt_h</p:attrName>
                                        </p:attrNameLst>
                                      </p:cBhvr>
                                      <p:tavLst>
                                        <p:tav tm="0">
                                          <p:val>
                                            <p:fltVal val="0"/>
                                          </p:val>
                                        </p:tav>
                                        <p:tav tm="100000">
                                          <p:val>
                                            <p:strVal val="#ppt_h"/>
                                          </p:val>
                                        </p:tav>
                                      </p:tavLst>
                                    </p:anim>
                                    <p:anim calcmode="lin" valueType="num">
                                      <p:cBhvr>
                                        <p:cTn id="71" dur="1000" fill="hold"/>
                                        <p:tgtEl>
                                          <p:spTgt spid="3257"/>
                                        </p:tgtEl>
                                        <p:attrNameLst>
                                          <p:attrName>style.rotation</p:attrName>
                                        </p:attrNameLst>
                                      </p:cBhvr>
                                      <p:tavLst>
                                        <p:tav tm="0">
                                          <p:val>
                                            <p:fltVal val="90"/>
                                          </p:val>
                                        </p:tav>
                                        <p:tav tm="100000">
                                          <p:val>
                                            <p:fltVal val="0"/>
                                          </p:val>
                                        </p:tav>
                                      </p:tavLst>
                                    </p:anim>
                                    <p:animEffect transition="in" filter="fade">
                                      <p:cBhvr>
                                        <p:cTn id="72" dur="1000"/>
                                        <p:tgtEl>
                                          <p:spTgt spid="3257"/>
                                        </p:tgtEl>
                                      </p:cBhvr>
                                    </p:animEffect>
                                  </p:childTnLst>
                                </p:cTn>
                              </p:par>
                              <p:par>
                                <p:cTn id="73" presetID="31" presetClass="entr" presetSubtype="0" fill="hold" nodeType="withEffect">
                                  <p:stCondLst>
                                    <p:cond delay="0"/>
                                  </p:stCondLst>
                                  <p:childTnLst>
                                    <p:set>
                                      <p:cBhvr>
                                        <p:cTn id="74" dur="1" fill="hold">
                                          <p:stCondLst>
                                            <p:cond delay="0"/>
                                          </p:stCondLst>
                                        </p:cTn>
                                        <p:tgtEl>
                                          <p:spTgt spid="3277"/>
                                        </p:tgtEl>
                                        <p:attrNameLst>
                                          <p:attrName>style.visibility</p:attrName>
                                        </p:attrNameLst>
                                      </p:cBhvr>
                                      <p:to>
                                        <p:strVal val="visible"/>
                                      </p:to>
                                    </p:set>
                                    <p:anim calcmode="lin" valueType="num">
                                      <p:cBhvr>
                                        <p:cTn id="75" dur="1000" fill="hold"/>
                                        <p:tgtEl>
                                          <p:spTgt spid="3277"/>
                                        </p:tgtEl>
                                        <p:attrNameLst>
                                          <p:attrName>ppt_w</p:attrName>
                                        </p:attrNameLst>
                                      </p:cBhvr>
                                      <p:tavLst>
                                        <p:tav tm="0">
                                          <p:val>
                                            <p:fltVal val="0"/>
                                          </p:val>
                                        </p:tav>
                                        <p:tav tm="100000">
                                          <p:val>
                                            <p:strVal val="#ppt_w"/>
                                          </p:val>
                                        </p:tav>
                                      </p:tavLst>
                                    </p:anim>
                                    <p:anim calcmode="lin" valueType="num">
                                      <p:cBhvr>
                                        <p:cTn id="76" dur="1000" fill="hold"/>
                                        <p:tgtEl>
                                          <p:spTgt spid="3277"/>
                                        </p:tgtEl>
                                        <p:attrNameLst>
                                          <p:attrName>ppt_h</p:attrName>
                                        </p:attrNameLst>
                                      </p:cBhvr>
                                      <p:tavLst>
                                        <p:tav tm="0">
                                          <p:val>
                                            <p:fltVal val="0"/>
                                          </p:val>
                                        </p:tav>
                                        <p:tav tm="100000">
                                          <p:val>
                                            <p:strVal val="#ppt_h"/>
                                          </p:val>
                                        </p:tav>
                                      </p:tavLst>
                                    </p:anim>
                                    <p:anim calcmode="lin" valueType="num">
                                      <p:cBhvr>
                                        <p:cTn id="77" dur="1000" fill="hold"/>
                                        <p:tgtEl>
                                          <p:spTgt spid="3277"/>
                                        </p:tgtEl>
                                        <p:attrNameLst>
                                          <p:attrName>style.rotation</p:attrName>
                                        </p:attrNameLst>
                                      </p:cBhvr>
                                      <p:tavLst>
                                        <p:tav tm="0">
                                          <p:val>
                                            <p:fltVal val="90"/>
                                          </p:val>
                                        </p:tav>
                                        <p:tav tm="100000">
                                          <p:val>
                                            <p:fltVal val="0"/>
                                          </p:val>
                                        </p:tav>
                                      </p:tavLst>
                                    </p:anim>
                                    <p:animEffect transition="in" filter="fade">
                                      <p:cBhvr>
                                        <p:cTn id="78" dur="1000"/>
                                        <p:tgtEl>
                                          <p:spTgt spid="3277"/>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anim calcmode="lin" valueType="num">
                                      <p:cBhvr>
                                        <p:cTn id="81" dur="1000" fill="hold"/>
                                        <p:tgtEl>
                                          <p:spTgt spid="7"/>
                                        </p:tgtEl>
                                        <p:attrNameLst>
                                          <p:attrName>ppt_w</p:attrName>
                                        </p:attrNameLst>
                                      </p:cBhvr>
                                      <p:tavLst>
                                        <p:tav tm="0">
                                          <p:val>
                                            <p:fltVal val="0"/>
                                          </p:val>
                                        </p:tav>
                                        <p:tav tm="100000">
                                          <p:val>
                                            <p:strVal val="#ppt_w"/>
                                          </p:val>
                                        </p:tav>
                                      </p:tavLst>
                                    </p:anim>
                                    <p:anim calcmode="lin" valueType="num">
                                      <p:cBhvr>
                                        <p:cTn id="82" dur="1000" fill="hold"/>
                                        <p:tgtEl>
                                          <p:spTgt spid="7"/>
                                        </p:tgtEl>
                                        <p:attrNameLst>
                                          <p:attrName>ppt_h</p:attrName>
                                        </p:attrNameLst>
                                      </p:cBhvr>
                                      <p:tavLst>
                                        <p:tav tm="0">
                                          <p:val>
                                            <p:fltVal val="0"/>
                                          </p:val>
                                        </p:tav>
                                        <p:tav tm="100000">
                                          <p:val>
                                            <p:strVal val="#ppt_h"/>
                                          </p:val>
                                        </p:tav>
                                      </p:tavLst>
                                    </p:anim>
                                    <p:anim calcmode="lin" valueType="num">
                                      <p:cBhvr>
                                        <p:cTn id="83" dur="1000" fill="hold"/>
                                        <p:tgtEl>
                                          <p:spTgt spid="7"/>
                                        </p:tgtEl>
                                        <p:attrNameLst>
                                          <p:attrName>style.rotation</p:attrName>
                                        </p:attrNameLst>
                                      </p:cBhvr>
                                      <p:tavLst>
                                        <p:tav tm="0">
                                          <p:val>
                                            <p:fltVal val="90"/>
                                          </p:val>
                                        </p:tav>
                                        <p:tav tm="100000">
                                          <p:val>
                                            <p:fltVal val="0"/>
                                          </p:val>
                                        </p:tav>
                                      </p:tavLst>
                                    </p:anim>
                                    <p:animEffect transition="in" filter="fade">
                                      <p:cBhvr>
                                        <p:cTn id="84" dur="1000"/>
                                        <p:tgtEl>
                                          <p:spTgt spid="7"/>
                                        </p:tgtEl>
                                      </p:cBhvr>
                                    </p:animEffect>
                                  </p:childTnLst>
                                </p:cTn>
                              </p:par>
                            </p:childTnLst>
                          </p:cTn>
                        </p:par>
                      </p:childTnLst>
                    </p:cTn>
                  </p:par>
                  <p:par>
                    <p:cTn id="85" fill="hold">
                      <p:stCondLst>
                        <p:cond delay="indefinite"/>
                      </p:stCondLst>
                      <p:childTnLst>
                        <p:par>
                          <p:cTn id="86" fill="hold">
                            <p:stCondLst>
                              <p:cond delay="0"/>
                            </p:stCondLst>
                            <p:childTnLst>
                              <p:par>
                                <p:cTn id="87" presetID="31" presetClass="entr" presetSubtype="0" fill="hold" grpId="0" nodeType="clickEffect">
                                  <p:stCondLst>
                                    <p:cond delay="0"/>
                                  </p:stCondLst>
                                  <p:childTnLst>
                                    <p:set>
                                      <p:cBhvr>
                                        <p:cTn id="88" dur="1" fill="hold">
                                          <p:stCondLst>
                                            <p:cond delay="0"/>
                                          </p:stCondLst>
                                        </p:cTn>
                                        <p:tgtEl>
                                          <p:spTgt spid="3256"/>
                                        </p:tgtEl>
                                        <p:attrNameLst>
                                          <p:attrName>style.visibility</p:attrName>
                                        </p:attrNameLst>
                                      </p:cBhvr>
                                      <p:to>
                                        <p:strVal val="visible"/>
                                      </p:to>
                                    </p:set>
                                    <p:anim calcmode="lin" valueType="num">
                                      <p:cBhvr>
                                        <p:cTn id="89" dur="1000" fill="hold"/>
                                        <p:tgtEl>
                                          <p:spTgt spid="3256"/>
                                        </p:tgtEl>
                                        <p:attrNameLst>
                                          <p:attrName>ppt_w</p:attrName>
                                        </p:attrNameLst>
                                      </p:cBhvr>
                                      <p:tavLst>
                                        <p:tav tm="0">
                                          <p:val>
                                            <p:fltVal val="0"/>
                                          </p:val>
                                        </p:tav>
                                        <p:tav tm="100000">
                                          <p:val>
                                            <p:strVal val="#ppt_w"/>
                                          </p:val>
                                        </p:tav>
                                      </p:tavLst>
                                    </p:anim>
                                    <p:anim calcmode="lin" valueType="num">
                                      <p:cBhvr>
                                        <p:cTn id="90" dur="1000" fill="hold"/>
                                        <p:tgtEl>
                                          <p:spTgt spid="3256"/>
                                        </p:tgtEl>
                                        <p:attrNameLst>
                                          <p:attrName>ppt_h</p:attrName>
                                        </p:attrNameLst>
                                      </p:cBhvr>
                                      <p:tavLst>
                                        <p:tav tm="0">
                                          <p:val>
                                            <p:fltVal val="0"/>
                                          </p:val>
                                        </p:tav>
                                        <p:tav tm="100000">
                                          <p:val>
                                            <p:strVal val="#ppt_h"/>
                                          </p:val>
                                        </p:tav>
                                      </p:tavLst>
                                    </p:anim>
                                    <p:anim calcmode="lin" valueType="num">
                                      <p:cBhvr>
                                        <p:cTn id="91" dur="1000" fill="hold"/>
                                        <p:tgtEl>
                                          <p:spTgt spid="3256"/>
                                        </p:tgtEl>
                                        <p:attrNameLst>
                                          <p:attrName>style.rotation</p:attrName>
                                        </p:attrNameLst>
                                      </p:cBhvr>
                                      <p:tavLst>
                                        <p:tav tm="0">
                                          <p:val>
                                            <p:fltVal val="90"/>
                                          </p:val>
                                        </p:tav>
                                        <p:tav tm="100000">
                                          <p:val>
                                            <p:fltVal val="0"/>
                                          </p:val>
                                        </p:tav>
                                      </p:tavLst>
                                    </p:anim>
                                    <p:animEffect transition="in" filter="fade">
                                      <p:cBhvr>
                                        <p:cTn id="92" dur="1000"/>
                                        <p:tgtEl>
                                          <p:spTgt spid="3256"/>
                                        </p:tgtEl>
                                      </p:cBhvr>
                                    </p:animEffect>
                                  </p:childTnLst>
                                </p:cTn>
                              </p:par>
                              <p:par>
                                <p:cTn id="93" presetID="31" presetClass="entr" presetSubtype="0" fill="hold" nodeType="withEffect">
                                  <p:stCondLst>
                                    <p:cond delay="0"/>
                                  </p:stCondLst>
                                  <p:childTnLst>
                                    <p:set>
                                      <p:cBhvr>
                                        <p:cTn id="94" dur="1" fill="hold">
                                          <p:stCondLst>
                                            <p:cond delay="0"/>
                                          </p:stCondLst>
                                        </p:cTn>
                                        <p:tgtEl>
                                          <p:spTgt spid="3278"/>
                                        </p:tgtEl>
                                        <p:attrNameLst>
                                          <p:attrName>style.visibility</p:attrName>
                                        </p:attrNameLst>
                                      </p:cBhvr>
                                      <p:to>
                                        <p:strVal val="visible"/>
                                      </p:to>
                                    </p:set>
                                    <p:anim calcmode="lin" valueType="num">
                                      <p:cBhvr>
                                        <p:cTn id="95" dur="1000" fill="hold"/>
                                        <p:tgtEl>
                                          <p:spTgt spid="3278"/>
                                        </p:tgtEl>
                                        <p:attrNameLst>
                                          <p:attrName>ppt_w</p:attrName>
                                        </p:attrNameLst>
                                      </p:cBhvr>
                                      <p:tavLst>
                                        <p:tav tm="0">
                                          <p:val>
                                            <p:fltVal val="0"/>
                                          </p:val>
                                        </p:tav>
                                        <p:tav tm="100000">
                                          <p:val>
                                            <p:strVal val="#ppt_w"/>
                                          </p:val>
                                        </p:tav>
                                      </p:tavLst>
                                    </p:anim>
                                    <p:anim calcmode="lin" valueType="num">
                                      <p:cBhvr>
                                        <p:cTn id="96" dur="1000" fill="hold"/>
                                        <p:tgtEl>
                                          <p:spTgt spid="3278"/>
                                        </p:tgtEl>
                                        <p:attrNameLst>
                                          <p:attrName>ppt_h</p:attrName>
                                        </p:attrNameLst>
                                      </p:cBhvr>
                                      <p:tavLst>
                                        <p:tav tm="0">
                                          <p:val>
                                            <p:fltVal val="0"/>
                                          </p:val>
                                        </p:tav>
                                        <p:tav tm="100000">
                                          <p:val>
                                            <p:strVal val="#ppt_h"/>
                                          </p:val>
                                        </p:tav>
                                      </p:tavLst>
                                    </p:anim>
                                    <p:anim calcmode="lin" valueType="num">
                                      <p:cBhvr>
                                        <p:cTn id="97" dur="1000" fill="hold"/>
                                        <p:tgtEl>
                                          <p:spTgt spid="3278"/>
                                        </p:tgtEl>
                                        <p:attrNameLst>
                                          <p:attrName>style.rotation</p:attrName>
                                        </p:attrNameLst>
                                      </p:cBhvr>
                                      <p:tavLst>
                                        <p:tav tm="0">
                                          <p:val>
                                            <p:fltVal val="90"/>
                                          </p:val>
                                        </p:tav>
                                        <p:tav tm="100000">
                                          <p:val>
                                            <p:fltVal val="0"/>
                                          </p:val>
                                        </p:tav>
                                      </p:tavLst>
                                    </p:anim>
                                    <p:animEffect transition="in" filter="fade">
                                      <p:cBhvr>
                                        <p:cTn id="98" dur="1000"/>
                                        <p:tgtEl>
                                          <p:spTgt spid="3278"/>
                                        </p:tgtEl>
                                      </p:cBhvr>
                                    </p:animEffect>
                                  </p:childTnLst>
                                </p:cTn>
                              </p:par>
                              <p:par>
                                <p:cTn id="99" presetID="31" presetClass="entr" presetSubtype="0" fill="hold" nodeType="withEffect">
                                  <p:stCondLst>
                                    <p:cond delay="0"/>
                                  </p:stCondLst>
                                  <p:childTnLst>
                                    <p:set>
                                      <p:cBhvr>
                                        <p:cTn id="100" dur="1" fill="hold">
                                          <p:stCondLst>
                                            <p:cond delay="0"/>
                                          </p:stCondLst>
                                        </p:cTn>
                                        <p:tgtEl>
                                          <p:spTgt spid="3280"/>
                                        </p:tgtEl>
                                        <p:attrNameLst>
                                          <p:attrName>style.visibility</p:attrName>
                                        </p:attrNameLst>
                                      </p:cBhvr>
                                      <p:to>
                                        <p:strVal val="visible"/>
                                      </p:to>
                                    </p:set>
                                    <p:anim calcmode="lin" valueType="num">
                                      <p:cBhvr>
                                        <p:cTn id="101" dur="1000" fill="hold"/>
                                        <p:tgtEl>
                                          <p:spTgt spid="3280"/>
                                        </p:tgtEl>
                                        <p:attrNameLst>
                                          <p:attrName>ppt_w</p:attrName>
                                        </p:attrNameLst>
                                      </p:cBhvr>
                                      <p:tavLst>
                                        <p:tav tm="0">
                                          <p:val>
                                            <p:fltVal val="0"/>
                                          </p:val>
                                        </p:tav>
                                        <p:tav tm="100000">
                                          <p:val>
                                            <p:strVal val="#ppt_w"/>
                                          </p:val>
                                        </p:tav>
                                      </p:tavLst>
                                    </p:anim>
                                    <p:anim calcmode="lin" valueType="num">
                                      <p:cBhvr>
                                        <p:cTn id="102" dur="1000" fill="hold"/>
                                        <p:tgtEl>
                                          <p:spTgt spid="3280"/>
                                        </p:tgtEl>
                                        <p:attrNameLst>
                                          <p:attrName>ppt_h</p:attrName>
                                        </p:attrNameLst>
                                      </p:cBhvr>
                                      <p:tavLst>
                                        <p:tav tm="0">
                                          <p:val>
                                            <p:fltVal val="0"/>
                                          </p:val>
                                        </p:tav>
                                        <p:tav tm="100000">
                                          <p:val>
                                            <p:strVal val="#ppt_h"/>
                                          </p:val>
                                        </p:tav>
                                      </p:tavLst>
                                    </p:anim>
                                    <p:anim calcmode="lin" valueType="num">
                                      <p:cBhvr>
                                        <p:cTn id="103" dur="1000" fill="hold"/>
                                        <p:tgtEl>
                                          <p:spTgt spid="3280"/>
                                        </p:tgtEl>
                                        <p:attrNameLst>
                                          <p:attrName>style.rotation</p:attrName>
                                        </p:attrNameLst>
                                      </p:cBhvr>
                                      <p:tavLst>
                                        <p:tav tm="0">
                                          <p:val>
                                            <p:fltVal val="90"/>
                                          </p:val>
                                        </p:tav>
                                        <p:tav tm="100000">
                                          <p:val>
                                            <p:fltVal val="0"/>
                                          </p:val>
                                        </p:tav>
                                      </p:tavLst>
                                    </p:anim>
                                    <p:animEffect transition="in" filter="fade">
                                      <p:cBhvr>
                                        <p:cTn id="104" dur="1000"/>
                                        <p:tgtEl>
                                          <p:spTgt spid="3280"/>
                                        </p:tgtEl>
                                      </p:cBhvr>
                                    </p:animEffect>
                                  </p:childTnLst>
                                </p:cTn>
                              </p:par>
                              <p:par>
                                <p:cTn id="105" presetID="31" presetClass="entr" presetSubtype="0" fill="hold" grpId="0" nodeType="withEffect">
                                  <p:stCondLst>
                                    <p:cond delay="0"/>
                                  </p:stCondLst>
                                  <p:childTnLst>
                                    <p:set>
                                      <p:cBhvr>
                                        <p:cTn id="106" dur="1" fill="hold">
                                          <p:stCondLst>
                                            <p:cond delay="0"/>
                                          </p:stCondLst>
                                        </p:cTn>
                                        <p:tgtEl>
                                          <p:spTgt spid="9"/>
                                        </p:tgtEl>
                                        <p:attrNameLst>
                                          <p:attrName>style.visibility</p:attrName>
                                        </p:attrNameLst>
                                      </p:cBhvr>
                                      <p:to>
                                        <p:strVal val="visible"/>
                                      </p:to>
                                    </p:set>
                                    <p:anim calcmode="lin" valueType="num">
                                      <p:cBhvr>
                                        <p:cTn id="107" dur="1000" fill="hold"/>
                                        <p:tgtEl>
                                          <p:spTgt spid="9"/>
                                        </p:tgtEl>
                                        <p:attrNameLst>
                                          <p:attrName>ppt_w</p:attrName>
                                        </p:attrNameLst>
                                      </p:cBhvr>
                                      <p:tavLst>
                                        <p:tav tm="0">
                                          <p:val>
                                            <p:fltVal val="0"/>
                                          </p:val>
                                        </p:tav>
                                        <p:tav tm="100000">
                                          <p:val>
                                            <p:strVal val="#ppt_w"/>
                                          </p:val>
                                        </p:tav>
                                      </p:tavLst>
                                    </p:anim>
                                    <p:anim calcmode="lin" valueType="num">
                                      <p:cBhvr>
                                        <p:cTn id="108" dur="1000" fill="hold"/>
                                        <p:tgtEl>
                                          <p:spTgt spid="9"/>
                                        </p:tgtEl>
                                        <p:attrNameLst>
                                          <p:attrName>ppt_h</p:attrName>
                                        </p:attrNameLst>
                                      </p:cBhvr>
                                      <p:tavLst>
                                        <p:tav tm="0">
                                          <p:val>
                                            <p:fltVal val="0"/>
                                          </p:val>
                                        </p:tav>
                                        <p:tav tm="100000">
                                          <p:val>
                                            <p:strVal val="#ppt_h"/>
                                          </p:val>
                                        </p:tav>
                                      </p:tavLst>
                                    </p:anim>
                                    <p:anim calcmode="lin" valueType="num">
                                      <p:cBhvr>
                                        <p:cTn id="109" dur="1000" fill="hold"/>
                                        <p:tgtEl>
                                          <p:spTgt spid="9"/>
                                        </p:tgtEl>
                                        <p:attrNameLst>
                                          <p:attrName>style.rotation</p:attrName>
                                        </p:attrNameLst>
                                      </p:cBhvr>
                                      <p:tavLst>
                                        <p:tav tm="0">
                                          <p:val>
                                            <p:fltVal val="90"/>
                                          </p:val>
                                        </p:tav>
                                        <p:tav tm="100000">
                                          <p:val>
                                            <p:fltVal val="0"/>
                                          </p:val>
                                        </p:tav>
                                      </p:tavLst>
                                    </p:anim>
                                    <p:animEffect transition="in" filter="fade">
                                      <p:cBhvr>
                                        <p:cTn id="1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1" grpId="0"/>
      <p:bldP spid="3222" grpId="0"/>
      <p:bldP spid="3223" grpId="0"/>
      <p:bldP spid="3254" grpId="0" animBg="1"/>
      <p:bldP spid="3255" grpId="0" animBg="1"/>
      <p:bldP spid="3256" grpId="0" animBg="1"/>
      <p:bldP spid="5" grpId="0"/>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Tổng Quan</a:t>
            </a:r>
            <a:endParaRPr/>
          </a:p>
        </p:txBody>
      </p:sp>
      <p:sp>
        <p:nvSpPr>
          <p:cNvPr id="891" name="Google Shape;891;p43"/>
          <p:cNvSpPr txBox="1">
            <a:spLocks noGrp="1"/>
          </p:cNvSpPr>
          <p:nvPr>
            <p:ph type="title" idx="2"/>
          </p:nvPr>
        </p:nvSpPr>
        <p:spPr>
          <a:xfrm>
            <a:off x="1574329" y="1902067"/>
            <a:ext cx="1605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893" name="Google Shape;893;p43"/>
          <p:cNvGrpSpPr/>
          <p:nvPr/>
        </p:nvGrpSpPr>
        <p:grpSpPr>
          <a:xfrm flipH="1">
            <a:off x="621100" y="4255275"/>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2436563" y="40479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90"/>
                                        </p:tgtEl>
                                        <p:attrNameLst>
                                          <p:attrName>style.visibility</p:attrName>
                                        </p:attrNameLst>
                                      </p:cBhvr>
                                      <p:to>
                                        <p:strVal val="visible"/>
                                      </p:to>
                                    </p:set>
                                    <p:anim calcmode="lin" valueType="num">
                                      <p:cBhvr>
                                        <p:cTn id="7" dur="1000" fill="hold"/>
                                        <p:tgtEl>
                                          <p:spTgt spid="890"/>
                                        </p:tgtEl>
                                        <p:attrNameLst>
                                          <p:attrName>ppt_w</p:attrName>
                                        </p:attrNameLst>
                                      </p:cBhvr>
                                      <p:tavLst>
                                        <p:tav tm="0">
                                          <p:val>
                                            <p:fltVal val="0"/>
                                          </p:val>
                                        </p:tav>
                                        <p:tav tm="100000">
                                          <p:val>
                                            <p:strVal val="#ppt_w"/>
                                          </p:val>
                                        </p:tav>
                                      </p:tavLst>
                                    </p:anim>
                                    <p:anim calcmode="lin" valueType="num">
                                      <p:cBhvr>
                                        <p:cTn id="8" dur="1000" fill="hold"/>
                                        <p:tgtEl>
                                          <p:spTgt spid="890"/>
                                        </p:tgtEl>
                                        <p:attrNameLst>
                                          <p:attrName>ppt_h</p:attrName>
                                        </p:attrNameLst>
                                      </p:cBhvr>
                                      <p:tavLst>
                                        <p:tav tm="0">
                                          <p:val>
                                            <p:fltVal val="0"/>
                                          </p:val>
                                        </p:tav>
                                        <p:tav tm="100000">
                                          <p:val>
                                            <p:strVal val="#ppt_h"/>
                                          </p:val>
                                        </p:tav>
                                      </p:tavLst>
                                    </p:anim>
                                    <p:anim calcmode="lin" valueType="num">
                                      <p:cBhvr>
                                        <p:cTn id="9" dur="1000" fill="hold"/>
                                        <p:tgtEl>
                                          <p:spTgt spid="890"/>
                                        </p:tgtEl>
                                        <p:attrNameLst>
                                          <p:attrName>style.rotation</p:attrName>
                                        </p:attrNameLst>
                                      </p:cBhvr>
                                      <p:tavLst>
                                        <p:tav tm="0">
                                          <p:val>
                                            <p:fltVal val="90"/>
                                          </p:val>
                                        </p:tav>
                                        <p:tav tm="100000">
                                          <p:val>
                                            <p:fltVal val="0"/>
                                          </p:val>
                                        </p:tav>
                                      </p:tavLst>
                                    </p:anim>
                                    <p:animEffect transition="in" filter="fade">
                                      <p:cBhvr>
                                        <p:cTn id="10" dur="1000"/>
                                        <p:tgtEl>
                                          <p:spTgt spid="89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91"/>
                                        </p:tgtEl>
                                        <p:attrNameLst>
                                          <p:attrName>style.visibility</p:attrName>
                                        </p:attrNameLst>
                                      </p:cBhvr>
                                      <p:to>
                                        <p:strVal val="visible"/>
                                      </p:to>
                                    </p:set>
                                    <p:anim calcmode="lin" valueType="num">
                                      <p:cBhvr>
                                        <p:cTn id="13" dur="1000" fill="hold"/>
                                        <p:tgtEl>
                                          <p:spTgt spid="891"/>
                                        </p:tgtEl>
                                        <p:attrNameLst>
                                          <p:attrName>ppt_w</p:attrName>
                                        </p:attrNameLst>
                                      </p:cBhvr>
                                      <p:tavLst>
                                        <p:tav tm="0">
                                          <p:val>
                                            <p:fltVal val="0"/>
                                          </p:val>
                                        </p:tav>
                                        <p:tav tm="100000">
                                          <p:val>
                                            <p:strVal val="#ppt_w"/>
                                          </p:val>
                                        </p:tav>
                                      </p:tavLst>
                                    </p:anim>
                                    <p:anim calcmode="lin" valueType="num">
                                      <p:cBhvr>
                                        <p:cTn id="14" dur="1000" fill="hold"/>
                                        <p:tgtEl>
                                          <p:spTgt spid="891"/>
                                        </p:tgtEl>
                                        <p:attrNameLst>
                                          <p:attrName>ppt_h</p:attrName>
                                        </p:attrNameLst>
                                      </p:cBhvr>
                                      <p:tavLst>
                                        <p:tav tm="0">
                                          <p:val>
                                            <p:fltVal val="0"/>
                                          </p:val>
                                        </p:tav>
                                        <p:tav tm="100000">
                                          <p:val>
                                            <p:strVal val="#ppt_h"/>
                                          </p:val>
                                        </p:tav>
                                      </p:tavLst>
                                    </p:anim>
                                    <p:anim calcmode="lin" valueType="num">
                                      <p:cBhvr>
                                        <p:cTn id="15" dur="1000" fill="hold"/>
                                        <p:tgtEl>
                                          <p:spTgt spid="891"/>
                                        </p:tgtEl>
                                        <p:attrNameLst>
                                          <p:attrName>style.rotation</p:attrName>
                                        </p:attrNameLst>
                                      </p:cBhvr>
                                      <p:tavLst>
                                        <p:tav tm="0">
                                          <p:val>
                                            <p:fltVal val="90"/>
                                          </p:val>
                                        </p:tav>
                                        <p:tav tm="100000">
                                          <p:val>
                                            <p:fltVal val="0"/>
                                          </p:val>
                                        </p:tav>
                                      </p:tavLst>
                                    </p:anim>
                                    <p:animEffect transition="in" filter="fade">
                                      <p:cBhvr>
                                        <p:cTn id="16" dur="1000"/>
                                        <p:tgtEl>
                                          <p:spTgt spid="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 grpId="0"/>
      <p:bldP spid="89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A569-8CE7-7003-BB4B-FFD1F3F4CF3A}"/>
              </a:ext>
            </a:extLst>
          </p:cNvPr>
          <p:cNvSpPr>
            <a:spLocks noGrp="1"/>
          </p:cNvSpPr>
          <p:nvPr>
            <p:ph type="title"/>
          </p:nvPr>
        </p:nvSpPr>
        <p:spPr>
          <a:xfrm>
            <a:off x="2897160" y="504660"/>
            <a:ext cx="3593091" cy="1423532"/>
          </a:xfrm>
        </p:spPr>
        <p:txBody>
          <a:bodyPr/>
          <a:lstStyle/>
          <a:p>
            <a:r>
              <a:rPr lang="en-US" sz="6000">
                <a:solidFill>
                  <a:schemeClr val="bg2"/>
                </a:solidFill>
              </a:rPr>
              <a:t>Thanks</a:t>
            </a:r>
          </a:p>
        </p:txBody>
      </p:sp>
      <p:sp>
        <p:nvSpPr>
          <p:cNvPr id="6" name="TextBox 5">
            <a:extLst>
              <a:ext uri="{FF2B5EF4-FFF2-40B4-BE49-F238E27FC236}">
                <a16:creationId xmlns:a16="http://schemas.microsoft.com/office/drawing/2014/main" id="{AC482954-28B1-25A8-48DA-84E1D72E0C49}"/>
              </a:ext>
            </a:extLst>
          </p:cNvPr>
          <p:cNvSpPr txBox="1"/>
          <p:nvPr/>
        </p:nvSpPr>
        <p:spPr>
          <a:xfrm>
            <a:off x="1361661" y="2176671"/>
            <a:ext cx="6808304" cy="1631216"/>
          </a:xfrm>
          <a:prstGeom prst="rect">
            <a:avLst/>
          </a:prstGeom>
          <a:noFill/>
        </p:spPr>
        <p:txBody>
          <a:bodyPr wrap="square" rtlCol="0">
            <a:spAutoFit/>
          </a:bodyPr>
          <a:lstStyle/>
          <a:p>
            <a:pPr marL="342900" indent="-342900">
              <a:buClr>
                <a:srgbClr val="FF0000"/>
              </a:buClr>
              <a:buFont typeface="Wingdings" panose="05000000000000000000" pitchFamily="2" charset="2"/>
              <a:buChar char="v"/>
            </a:pPr>
            <a:r>
              <a:rPr lang="vi-VN" sz="2000" b="1" err="1">
                <a:solidFill>
                  <a:schemeClr val="bg2"/>
                </a:solidFill>
                <a:effectLst/>
                <a:latin typeface="Times New Roman" panose="02020603050405020304" pitchFamily="18" charset="0"/>
                <a:ea typeface="Times New Roman" panose="02020603050405020304" pitchFamily="18" charset="0"/>
              </a:rPr>
              <a:t>Cảm</a:t>
            </a:r>
            <a:r>
              <a:rPr lang="vi-VN" sz="2000" b="1">
                <a:solidFill>
                  <a:schemeClr val="bg2"/>
                </a:solidFill>
                <a:effectLst/>
                <a:latin typeface="Times New Roman" panose="02020603050405020304" pitchFamily="18" charset="0"/>
                <a:ea typeface="Times New Roman" panose="02020603050405020304" pitchFamily="18" charset="0"/>
              </a:rPr>
              <a:t> ơn </a:t>
            </a:r>
            <a:r>
              <a:rPr lang="vi-VN" sz="2000" b="1" err="1">
                <a:solidFill>
                  <a:schemeClr val="bg2"/>
                </a:solidFill>
                <a:effectLst/>
                <a:latin typeface="Times New Roman" panose="02020603050405020304" pitchFamily="18" charset="0"/>
                <a:ea typeface="Times New Roman" panose="02020603050405020304" pitchFamily="18" charset="0"/>
              </a:rPr>
              <a:t>thầy</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và</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các</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bạn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đã</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lắng</a:t>
            </a:r>
            <a:r>
              <a:rPr lang="vi-VN" sz="2000" b="1">
                <a:solidFill>
                  <a:schemeClr val="bg2"/>
                </a:solidFill>
                <a:effectLst/>
                <a:latin typeface="Times New Roman" panose="02020603050405020304" pitchFamily="18" charset="0"/>
                <a:ea typeface="Times New Roman" panose="02020603050405020304" pitchFamily="18" charset="0"/>
              </a:rPr>
              <a:t> nghe </a:t>
            </a:r>
            <a:br>
              <a:rPr lang="en-US" sz="2000" b="1">
                <a:solidFill>
                  <a:schemeClr val="bg2"/>
                </a:solidFill>
                <a:latin typeface="Times New Roman" panose="02020603050405020304" pitchFamily="18" charset="0"/>
                <a:ea typeface="Times New Roman" panose="02020603050405020304" pitchFamily="18" charset="0"/>
              </a:rPr>
            </a:br>
            <a:endParaRPr lang="vi-VN" sz="2000" b="1">
              <a:solidFill>
                <a:schemeClr val="bg2"/>
              </a:solidFill>
              <a:latin typeface="Times New Roman" panose="02020603050405020304" pitchFamily="18" charset="0"/>
              <a:ea typeface="Times New Roman" panose="02020603050405020304" pitchFamily="18" charset="0"/>
            </a:endParaRPr>
          </a:p>
          <a:p>
            <a:pPr marL="342900" indent="-342900">
              <a:buClr>
                <a:srgbClr val="FF0000"/>
              </a:buClr>
              <a:buFont typeface="Wingdings" panose="05000000000000000000" pitchFamily="2" charset="2"/>
              <a:buChar char="v"/>
            </a:pPr>
            <a:r>
              <a:rPr lang="vi-VN" sz="2000" b="1" err="1">
                <a:solidFill>
                  <a:schemeClr val="bg2"/>
                </a:solidFill>
                <a:effectLst/>
                <a:latin typeface="Times New Roman" panose="02020603050405020304" pitchFamily="18" charset="0"/>
                <a:ea typeface="Times New Roman" panose="02020603050405020304" pitchFamily="18" charset="0"/>
              </a:rPr>
              <a:t>Rất</a:t>
            </a:r>
            <a:r>
              <a:rPr lang="vi-VN" sz="2000" b="1">
                <a:solidFill>
                  <a:schemeClr val="bg2"/>
                </a:solidFill>
                <a:effectLst/>
                <a:latin typeface="Times New Roman" panose="02020603050405020304" pitchFamily="18" charset="0"/>
                <a:ea typeface="Times New Roman" panose="02020603050405020304" pitchFamily="18" charset="0"/>
              </a:rPr>
              <a:t> mong </a:t>
            </a:r>
            <a:r>
              <a:rPr lang="vi-VN" sz="2000" b="1" err="1">
                <a:solidFill>
                  <a:schemeClr val="bg2"/>
                </a:solidFill>
                <a:effectLst/>
                <a:latin typeface="Times New Roman" panose="02020603050405020304" pitchFamily="18" charset="0"/>
                <a:ea typeface="Times New Roman" panose="02020603050405020304" pitchFamily="18" charset="0"/>
              </a:rPr>
              <a:t>thầy</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và</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các</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bạn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tận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tình</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giúp</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đỡ</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và</a:t>
            </a:r>
            <a:r>
              <a:rPr lang="vi-VN" sz="2000" b="1">
                <a:solidFill>
                  <a:schemeClr val="bg2"/>
                </a:solidFill>
                <a:effectLst/>
                <a:latin typeface="Times New Roman" panose="02020603050405020304" pitchFamily="18" charset="0"/>
                <a:ea typeface="Times New Roman" panose="02020603050405020304" pitchFamily="18" charset="0"/>
              </a:rPr>
              <a:t> cho ý </a:t>
            </a:r>
            <a:r>
              <a:rPr lang="vi-VN" sz="2000" b="1" err="1">
                <a:solidFill>
                  <a:schemeClr val="bg2"/>
                </a:solidFill>
                <a:effectLst/>
                <a:latin typeface="Times New Roman" panose="02020603050405020304" pitchFamily="18" charset="0"/>
                <a:ea typeface="Times New Roman" panose="02020603050405020304" pitchFamily="18" charset="0"/>
              </a:rPr>
              <a:t>kiến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để</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ứng</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dụng</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ngày</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càng</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được</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hoàn</a:t>
            </a:r>
            <a:r>
              <a:rPr lang="vi-VN" sz="2000" b="1">
                <a:solidFill>
                  <a:schemeClr val="bg2"/>
                </a:solidFill>
                <a:effectLst/>
                <a:latin typeface="Times New Roman" panose="02020603050405020304" pitchFamily="18" charset="0"/>
                <a:ea typeface="Times New Roman" panose="02020603050405020304" pitchFamily="18" charset="0"/>
              </a:rPr>
              <a:t> </a:t>
            </a:r>
            <a:r>
              <a:rPr lang="vi-VN" sz="2000" b="1" err="1">
                <a:solidFill>
                  <a:schemeClr val="bg2"/>
                </a:solidFill>
                <a:effectLst/>
                <a:latin typeface="Times New Roman" panose="02020603050405020304" pitchFamily="18" charset="0"/>
                <a:ea typeface="Times New Roman" panose="02020603050405020304" pitchFamily="18" charset="0"/>
              </a:rPr>
              <a:t>thiện</a:t>
            </a:r>
            <a:r>
              <a:rPr lang="vi-VN" sz="2000" b="1">
                <a:solidFill>
                  <a:schemeClr val="bg2"/>
                </a:solidFill>
                <a:effectLst/>
                <a:latin typeface="Times New Roman" panose="02020603050405020304" pitchFamily="18" charset="0"/>
                <a:ea typeface="Times New Roman" panose="02020603050405020304" pitchFamily="18" charset="0"/>
              </a:rPr>
              <a:t> hơn. </a:t>
            </a:r>
            <a:endParaRPr lang="vi-VN" sz="2000">
              <a:solidFill>
                <a:schemeClr val="bg2"/>
              </a:solidFill>
            </a:endParaRPr>
          </a:p>
          <a:p>
            <a:endParaRPr lang="en-US" sz="2000">
              <a:solidFill>
                <a:schemeClr val="bg2"/>
              </a:solidFill>
            </a:endParaRPr>
          </a:p>
        </p:txBody>
      </p:sp>
      <p:grpSp>
        <p:nvGrpSpPr>
          <p:cNvPr id="7" name="Google Shape;3257;p66">
            <a:extLst>
              <a:ext uri="{FF2B5EF4-FFF2-40B4-BE49-F238E27FC236}">
                <a16:creationId xmlns:a16="http://schemas.microsoft.com/office/drawing/2014/main" id="{C8E917F1-15C4-BE58-C9B1-8B874B36D034}"/>
              </a:ext>
            </a:extLst>
          </p:cNvPr>
          <p:cNvGrpSpPr/>
          <p:nvPr/>
        </p:nvGrpSpPr>
        <p:grpSpPr>
          <a:xfrm>
            <a:off x="221024" y="-71268"/>
            <a:ext cx="2123700" cy="2123700"/>
            <a:chOff x="679050" y="2154016"/>
            <a:chExt cx="2123700" cy="2123700"/>
          </a:xfrm>
        </p:grpSpPr>
        <p:grpSp>
          <p:nvGrpSpPr>
            <p:cNvPr id="8" name="Google Shape;3258;p66">
              <a:extLst>
                <a:ext uri="{FF2B5EF4-FFF2-40B4-BE49-F238E27FC236}">
                  <a16:creationId xmlns:a16="http://schemas.microsoft.com/office/drawing/2014/main" id="{7CCC0053-F0AD-1DC7-4D7E-A09A1DECBC25}"/>
                </a:ext>
              </a:extLst>
            </p:cNvPr>
            <p:cNvGrpSpPr/>
            <p:nvPr/>
          </p:nvGrpSpPr>
          <p:grpSpPr>
            <a:xfrm>
              <a:off x="717675" y="2195100"/>
              <a:ext cx="2013910" cy="2041524"/>
              <a:chOff x="-79100" y="-499150"/>
              <a:chExt cx="2013910" cy="2041524"/>
            </a:xfrm>
          </p:grpSpPr>
          <p:sp>
            <p:nvSpPr>
              <p:cNvPr id="10" name="Google Shape;3259;p66">
                <a:extLst>
                  <a:ext uri="{FF2B5EF4-FFF2-40B4-BE49-F238E27FC236}">
                    <a16:creationId xmlns:a16="http://schemas.microsoft.com/office/drawing/2014/main" id="{B3AB3301-D6BD-6945-9C0D-6D5CAF05A688}"/>
                  </a:ext>
                </a:extLst>
              </p:cNvPr>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60;p66">
                <a:extLst>
                  <a:ext uri="{FF2B5EF4-FFF2-40B4-BE49-F238E27FC236}">
                    <a16:creationId xmlns:a16="http://schemas.microsoft.com/office/drawing/2014/main" id="{03B6C5F8-215D-D0C3-DFA2-AB2D1078EB11}"/>
                  </a:ext>
                </a:extLst>
              </p:cNvPr>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61;p66">
                <a:extLst>
                  <a:ext uri="{FF2B5EF4-FFF2-40B4-BE49-F238E27FC236}">
                    <a16:creationId xmlns:a16="http://schemas.microsoft.com/office/drawing/2014/main" id="{A0E7A43D-43BF-2E87-3570-021A16638A43}"/>
                  </a:ext>
                </a:extLst>
              </p:cNvPr>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62;p66">
                <a:extLst>
                  <a:ext uri="{FF2B5EF4-FFF2-40B4-BE49-F238E27FC236}">
                    <a16:creationId xmlns:a16="http://schemas.microsoft.com/office/drawing/2014/main" id="{B7A1DA2F-B398-39C9-C4F7-1BD49A524C17}"/>
                  </a:ext>
                </a:extLst>
              </p:cNvPr>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63;p66">
                <a:extLst>
                  <a:ext uri="{FF2B5EF4-FFF2-40B4-BE49-F238E27FC236}">
                    <a16:creationId xmlns:a16="http://schemas.microsoft.com/office/drawing/2014/main" id="{B1B9E85B-CFEC-8C68-FA27-DAF3E97587F0}"/>
                  </a:ext>
                </a:extLst>
              </p:cNvPr>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64;p66">
                <a:extLst>
                  <a:ext uri="{FF2B5EF4-FFF2-40B4-BE49-F238E27FC236}">
                    <a16:creationId xmlns:a16="http://schemas.microsoft.com/office/drawing/2014/main" id="{0C171CF5-21F1-53E1-6E65-6B342E1C4FBD}"/>
                  </a:ext>
                </a:extLst>
              </p:cNvPr>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65;p66">
                <a:extLst>
                  <a:ext uri="{FF2B5EF4-FFF2-40B4-BE49-F238E27FC236}">
                    <a16:creationId xmlns:a16="http://schemas.microsoft.com/office/drawing/2014/main" id="{CDC83F6D-AF6F-59F1-E9B2-E2E1221E67F1}"/>
                  </a:ext>
                </a:extLst>
              </p:cNvPr>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66;p66">
                <a:extLst>
                  <a:ext uri="{FF2B5EF4-FFF2-40B4-BE49-F238E27FC236}">
                    <a16:creationId xmlns:a16="http://schemas.microsoft.com/office/drawing/2014/main" id="{0031AB71-4001-3314-62DB-82CBC00EF05D}"/>
                  </a:ext>
                </a:extLst>
              </p:cNvPr>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67;p66">
                <a:extLst>
                  <a:ext uri="{FF2B5EF4-FFF2-40B4-BE49-F238E27FC236}">
                    <a16:creationId xmlns:a16="http://schemas.microsoft.com/office/drawing/2014/main" id="{52CBDB88-8477-81DB-1B52-9A5A2827806A}"/>
                  </a:ext>
                </a:extLst>
              </p:cNvPr>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68;p66">
                <a:extLst>
                  <a:ext uri="{FF2B5EF4-FFF2-40B4-BE49-F238E27FC236}">
                    <a16:creationId xmlns:a16="http://schemas.microsoft.com/office/drawing/2014/main" id="{6D1DF9D9-CDF7-D90C-DBA6-D3B5FF9614D7}"/>
                  </a:ext>
                </a:extLst>
              </p:cNvPr>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69;p66">
                <a:extLst>
                  <a:ext uri="{FF2B5EF4-FFF2-40B4-BE49-F238E27FC236}">
                    <a16:creationId xmlns:a16="http://schemas.microsoft.com/office/drawing/2014/main" id="{D8B153E5-3DAC-E954-DCF5-42BF904267B8}"/>
                  </a:ext>
                </a:extLst>
              </p:cNvPr>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70;p66">
                <a:extLst>
                  <a:ext uri="{FF2B5EF4-FFF2-40B4-BE49-F238E27FC236}">
                    <a16:creationId xmlns:a16="http://schemas.microsoft.com/office/drawing/2014/main" id="{54563183-F3A7-7815-2038-CA21570EBF8A}"/>
                  </a:ext>
                </a:extLst>
              </p:cNvPr>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71;p66">
                <a:extLst>
                  <a:ext uri="{FF2B5EF4-FFF2-40B4-BE49-F238E27FC236}">
                    <a16:creationId xmlns:a16="http://schemas.microsoft.com/office/drawing/2014/main" id="{3566FCE2-7333-4C43-6F98-B865731D868F}"/>
                  </a:ext>
                </a:extLst>
              </p:cNvPr>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72;p66">
                <a:extLst>
                  <a:ext uri="{FF2B5EF4-FFF2-40B4-BE49-F238E27FC236}">
                    <a16:creationId xmlns:a16="http://schemas.microsoft.com/office/drawing/2014/main" id="{149E7231-CE40-7A45-82F4-B7ED7CC18AB4}"/>
                  </a:ext>
                </a:extLst>
              </p:cNvPr>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73;p66">
                <a:extLst>
                  <a:ext uri="{FF2B5EF4-FFF2-40B4-BE49-F238E27FC236}">
                    <a16:creationId xmlns:a16="http://schemas.microsoft.com/office/drawing/2014/main" id="{71F53DFD-2BCC-0502-B0CD-4B0E8B247D56}"/>
                  </a:ext>
                </a:extLst>
              </p:cNvPr>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74;p66">
                <a:extLst>
                  <a:ext uri="{FF2B5EF4-FFF2-40B4-BE49-F238E27FC236}">
                    <a16:creationId xmlns:a16="http://schemas.microsoft.com/office/drawing/2014/main" id="{7239F0F4-0D73-170A-E37A-BF88B918FABA}"/>
                  </a:ext>
                </a:extLst>
              </p:cNvPr>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75;p66">
                <a:extLst>
                  <a:ext uri="{FF2B5EF4-FFF2-40B4-BE49-F238E27FC236}">
                    <a16:creationId xmlns:a16="http://schemas.microsoft.com/office/drawing/2014/main" id="{4FAE6F8F-CB47-0A7A-1BCF-3A0E20D05F8D}"/>
                  </a:ext>
                </a:extLst>
              </p:cNvPr>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276;p66">
              <a:extLst>
                <a:ext uri="{FF2B5EF4-FFF2-40B4-BE49-F238E27FC236}">
                  <a16:creationId xmlns:a16="http://schemas.microsoft.com/office/drawing/2014/main" id="{D0DA5620-2184-9DF2-E000-33D68DEC0A7C}"/>
                </a:ext>
              </a:extLst>
            </p:cNvPr>
            <p:cNvSpPr/>
            <p:nvPr/>
          </p:nvSpPr>
          <p:spPr>
            <a:xfrm>
              <a:off x="679050" y="2154016"/>
              <a:ext cx="2123700" cy="21237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3228;p66">
            <a:extLst>
              <a:ext uri="{FF2B5EF4-FFF2-40B4-BE49-F238E27FC236}">
                <a16:creationId xmlns:a16="http://schemas.microsoft.com/office/drawing/2014/main" id="{D2F2E976-CA6B-6559-6564-5A58ACE41ED9}"/>
              </a:ext>
            </a:extLst>
          </p:cNvPr>
          <p:cNvGrpSpPr/>
          <p:nvPr/>
        </p:nvGrpSpPr>
        <p:grpSpPr>
          <a:xfrm>
            <a:off x="7782330" y="3807887"/>
            <a:ext cx="1297200" cy="1297200"/>
            <a:chOff x="6496201" y="285832"/>
            <a:chExt cx="1297200" cy="1297200"/>
          </a:xfrm>
        </p:grpSpPr>
        <p:sp>
          <p:nvSpPr>
            <p:cNvPr id="28" name="Google Shape;3229;p66">
              <a:extLst>
                <a:ext uri="{FF2B5EF4-FFF2-40B4-BE49-F238E27FC236}">
                  <a16:creationId xmlns:a16="http://schemas.microsoft.com/office/drawing/2014/main" id="{29C4DC73-EE47-7486-62C4-A700944F6901}"/>
                </a:ext>
              </a:extLst>
            </p:cNvPr>
            <p:cNvSpPr/>
            <p:nvPr/>
          </p:nvSpPr>
          <p:spPr>
            <a:xfrm>
              <a:off x="6496201" y="285832"/>
              <a:ext cx="1297200" cy="12972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230;p66">
              <a:extLst>
                <a:ext uri="{FF2B5EF4-FFF2-40B4-BE49-F238E27FC236}">
                  <a16:creationId xmlns:a16="http://schemas.microsoft.com/office/drawing/2014/main" id="{A70E72EF-01C0-0ABE-E990-D9A9111238E9}"/>
                </a:ext>
              </a:extLst>
            </p:cNvPr>
            <p:cNvGrpSpPr/>
            <p:nvPr/>
          </p:nvGrpSpPr>
          <p:grpSpPr>
            <a:xfrm>
              <a:off x="6560741" y="365850"/>
              <a:ext cx="1129671" cy="1137203"/>
              <a:chOff x="-529750" y="2597875"/>
              <a:chExt cx="1191008" cy="1198949"/>
            </a:xfrm>
          </p:grpSpPr>
          <p:sp>
            <p:nvSpPr>
              <p:cNvPr id="30" name="Google Shape;3231;p66">
                <a:extLst>
                  <a:ext uri="{FF2B5EF4-FFF2-40B4-BE49-F238E27FC236}">
                    <a16:creationId xmlns:a16="http://schemas.microsoft.com/office/drawing/2014/main" id="{772759C2-5D8B-BF64-84D6-AF8D01E73292}"/>
                  </a:ext>
                </a:extLst>
              </p:cNvPr>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32;p66">
                <a:extLst>
                  <a:ext uri="{FF2B5EF4-FFF2-40B4-BE49-F238E27FC236}">
                    <a16:creationId xmlns:a16="http://schemas.microsoft.com/office/drawing/2014/main" id="{0755EBD8-E370-037D-8982-9DC3CEB3E436}"/>
                  </a:ext>
                </a:extLst>
              </p:cNvPr>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33;p66">
                <a:extLst>
                  <a:ext uri="{FF2B5EF4-FFF2-40B4-BE49-F238E27FC236}">
                    <a16:creationId xmlns:a16="http://schemas.microsoft.com/office/drawing/2014/main" id="{0E5F9368-F892-0D42-50F6-95366F9BC49C}"/>
                  </a:ext>
                </a:extLst>
              </p:cNvPr>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34;p66">
                <a:extLst>
                  <a:ext uri="{FF2B5EF4-FFF2-40B4-BE49-F238E27FC236}">
                    <a16:creationId xmlns:a16="http://schemas.microsoft.com/office/drawing/2014/main" id="{2517B509-4122-BB27-22D4-E4678A344A96}"/>
                  </a:ext>
                </a:extLst>
              </p:cNvPr>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35;p66">
                <a:extLst>
                  <a:ext uri="{FF2B5EF4-FFF2-40B4-BE49-F238E27FC236}">
                    <a16:creationId xmlns:a16="http://schemas.microsoft.com/office/drawing/2014/main" id="{5B59A10D-D557-98D4-222C-EB8B2170AFCB}"/>
                  </a:ext>
                </a:extLst>
              </p:cNvPr>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36;p66">
                <a:extLst>
                  <a:ext uri="{FF2B5EF4-FFF2-40B4-BE49-F238E27FC236}">
                    <a16:creationId xmlns:a16="http://schemas.microsoft.com/office/drawing/2014/main" id="{79358BF5-B6C9-1CD7-2098-ABD4A4FACC54}"/>
                  </a:ext>
                </a:extLst>
              </p:cNvPr>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37;p66">
                <a:extLst>
                  <a:ext uri="{FF2B5EF4-FFF2-40B4-BE49-F238E27FC236}">
                    <a16:creationId xmlns:a16="http://schemas.microsoft.com/office/drawing/2014/main" id="{B4A590E7-81FC-F212-25CA-691C48715894}"/>
                  </a:ext>
                </a:extLst>
              </p:cNvPr>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38;p66">
                <a:extLst>
                  <a:ext uri="{FF2B5EF4-FFF2-40B4-BE49-F238E27FC236}">
                    <a16:creationId xmlns:a16="http://schemas.microsoft.com/office/drawing/2014/main" id="{A2B04F9D-6433-8014-0C3B-DA6DA7A0E012}"/>
                  </a:ext>
                </a:extLst>
              </p:cNvPr>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39;p66">
                <a:extLst>
                  <a:ext uri="{FF2B5EF4-FFF2-40B4-BE49-F238E27FC236}">
                    <a16:creationId xmlns:a16="http://schemas.microsoft.com/office/drawing/2014/main" id="{07054D2A-0066-E6F9-9C61-A9E256F76548}"/>
                  </a:ext>
                </a:extLst>
              </p:cNvPr>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40;p66">
                <a:extLst>
                  <a:ext uri="{FF2B5EF4-FFF2-40B4-BE49-F238E27FC236}">
                    <a16:creationId xmlns:a16="http://schemas.microsoft.com/office/drawing/2014/main" id="{490D0F36-3B95-7726-94D6-ACEED2F4305D}"/>
                  </a:ext>
                </a:extLst>
              </p:cNvPr>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41;p66">
                <a:extLst>
                  <a:ext uri="{FF2B5EF4-FFF2-40B4-BE49-F238E27FC236}">
                    <a16:creationId xmlns:a16="http://schemas.microsoft.com/office/drawing/2014/main" id="{B988403B-6C10-74E5-70A3-B9B222D1D831}"/>
                  </a:ext>
                </a:extLst>
              </p:cNvPr>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42;p66">
                <a:extLst>
                  <a:ext uri="{FF2B5EF4-FFF2-40B4-BE49-F238E27FC236}">
                    <a16:creationId xmlns:a16="http://schemas.microsoft.com/office/drawing/2014/main" id="{A8475E89-B1F6-DBCB-5C14-2894177B5754}"/>
                  </a:ext>
                </a:extLst>
              </p:cNvPr>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43;p66">
                <a:extLst>
                  <a:ext uri="{FF2B5EF4-FFF2-40B4-BE49-F238E27FC236}">
                    <a16:creationId xmlns:a16="http://schemas.microsoft.com/office/drawing/2014/main" id="{D6BBE335-A5B6-9356-DD9C-F4060A894CF9}"/>
                  </a:ext>
                </a:extLst>
              </p:cNvPr>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44;p66">
                <a:extLst>
                  <a:ext uri="{FF2B5EF4-FFF2-40B4-BE49-F238E27FC236}">
                    <a16:creationId xmlns:a16="http://schemas.microsoft.com/office/drawing/2014/main" id="{48C5BCBC-BE92-EC2F-504F-3199BFFDAB5F}"/>
                  </a:ext>
                </a:extLst>
              </p:cNvPr>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45;p66">
                <a:extLst>
                  <a:ext uri="{FF2B5EF4-FFF2-40B4-BE49-F238E27FC236}">
                    <a16:creationId xmlns:a16="http://schemas.microsoft.com/office/drawing/2014/main" id="{A0A1DE12-63E3-A2A3-20AE-B8C091B254B6}"/>
                  </a:ext>
                </a:extLst>
              </p:cNvPr>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46;p66">
                <a:extLst>
                  <a:ext uri="{FF2B5EF4-FFF2-40B4-BE49-F238E27FC236}">
                    <a16:creationId xmlns:a16="http://schemas.microsoft.com/office/drawing/2014/main" id="{AFFC320E-C64D-BE3F-863C-17A6303B8DA7}"/>
                  </a:ext>
                </a:extLst>
              </p:cNvPr>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47;p66">
                <a:extLst>
                  <a:ext uri="{FF2B5EF4-FFF2-40B4-BE49-F238E27FC236}">
                    <a16:creationId xmlns:a16="http://schemas.microsoft.com/office/drawing/2014/main" id="{C6B5F2DD-49EA-5F8E-D075-E2C17C971ACE}"/>
                  </a:ext>
                </a:extLst>
              </p:cNvPr>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48;p66">
                <a:extLst>
                  <a:ext uri="{FF2B5EF4-FFF2-40B4-BE49-F238E27FC236}">
                    <a16:creationId xmlns:a16="http://schemas.microsoft.com/office/drawing/2014/main" id="{18742F49-08C8-0B36-5888-D0FCECE086D4}"/>
                  </a:ext>
                </a:extLst>
              </p:cNvPr>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49;p66">
                <a:extLst>
                  <a:ext uri="{FF2B5EF4-FFF2-40B4-BE49-F238E27FC236}">
                    <a16:creationId xmlns:a16="http://schemas.microsoft.com/office/drawing/2014/main" id="{655F0DB7-D9B6-DC09-6B36-5B569F8EB869}"/>
                  </a:ext>
                </a:extLst>
              </p:cNvPr>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50;p66">
                <a:extLst>
                  <a:ext uri="{FF2B5EF4-FFF2-40B4-BE49-F238E27FC236}">
                    <a16:creationId xmlns:a16="http://schemas.microsoft.com/office/drawing/2014/main" id="{1D1386C0-EDAE-265B-6E2B-2CA8FEEF6E96}"/>
                  </a:ext>
                </a:extLst>
              </p:cNvPr>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51;p66">
                <a:extLst>
                  <a:ext uri="{FF2B5EF4-FFF2-40B4-BE49-F238E27FC236}">
                    <a16:creationId xmlns:a16="http://schemas.microsoft.com/office/drawing/2014/main" id="{33BEE355-3932-51FD-3709-2730D3ED7DB6}"/>
                  </a:ext>
                </a:extLst>
              </p:cNvPr>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52;p66">
                <a:extLst>
                  <a:ext uri="{FF2B5EF4-FFF2-40B4-BE49-F238E27FC236}">
                    <a16:creationId xmlns:a16="http://schemas.microsoft.com/office/drawing/2014/main" id="{ABAB9424-DAA5-95B5-E3D1-F5201FDB6FB1}"/>
                  </a:ext>
                </a:extLst>
              </p:cNvPr>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83948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fltVal val="0"/>
                                          </p:val>
                                        </p:tav>
                                        <p:tav tm="100000">
                                          <p:val>
                                            <p:strVal val="#ppt_w"/>
                                          </p:val>
                                        </p:tav>
                                      </p:tavLst>
                                    </p:anim>
                                    <p:anim calcmode="lin" valueType="num">
                                      <p:cBhvr>
                                        <p:cTn id="14" dur="1000" fill="hold"/>
                                        <p:tgtEl>
                                          <p:spTgt spid="27"/>
                                        </p:tgtEl>
                                        <p:attrNameLst>
                                          <p:attrName>ppt_h</p:attrName>
                                        </p:attrNameLst>
                                      </p:cBhvr>
                                      <p:tavLst>
                                        <p:tav tm="0">
                                          <p:val>
                                            <p:fltVal val="0"/>
                                          </p:val>
                                        </p:tav>
                                        <p:tav tm="100000">
                                          <p:val>
                                            <p:strVal val="#ppt_h"/>
                                          </p:val>
                                        </p:tav>
                                      </p:tavLst>
                                    </p:anim>
                                    <p:anim calcmode="lin" valueType="num">
                                      <p:cBhvr>
                                        <p:cTn id="15" dur="1000" fill="hold"/>
                                        <p:tgtEl>
                                          <p:spTgt spid="27"/>
                                        </p:tgtEl>
                                        <p:attrNameLst>
                                          <p:attrName>style.rotation</p:attrName>
                                        </p:attrNameLst>
                                      </p:cBhvr>
                                      <p:tavLst>
                                        <p:tav tm="0">
                                          <p:val>
                                            <p:fltVal val="90"/>
                                          </p:val>
                                        </p:tav>
                                        <p:tav tm="100000">
                                          <p:val>
                                            <p:fltVal val="0"/>
                                          </p:val>
                                        </p:tav>
                                      </p:tavLst>
                                    </p:anim>
                                    <p:animEffect transition="in" filter="fade">
                                      <p:cBhvr>
                                        <p:cTn id="16" dur="10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amond(in)">
                                      <p:cBhvr>
                                        <p:cTn id="21" dur="1100"/>
                                        <p:tgtEl>
                                          <p:spTgt spid="2"/>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amond(in)">
                                      <p:cBhvr>
                                        <p:cTn id="24" dur="1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GIỚI THIỆU</a:t>
            </a:r>
            <a:endParaRPr/>
          </a:p>
        </p:txBody>
      </p:sp>
      <p:sp>
        <p:nvSpPr>
          <p:cNvPr id="829" name="Google Shape;829;p40"/>
          <p:cNvSpPr txBox="1">
            <a:spLocks noGrp="1"/>
          </p:cNvSpPr>
          <p:nvPr>
            <p:ph type="body" idx="1"/>
          </p:nvPr>
        </p:nvSpPr>
        <p:spPr>
          <a:xfrm>
            <a:off x="535871" y="1348418"/>
            <a:ext cx="7901700" cy="3416400"/>
          </a:xfrm>
          <a:prstGeom prst="rect">
            <a:avLst/>
          </a:prstGeom>
        </p:spPr>
        <p:txBody>
          <a:bodyPr spcFirstLastPara="1" wrap="square" lIns="91425" tIns="91425" rIns="91425" bIns="91425" anchor="t" anchorCtr="0">
            <a:noAutofit/>
          </a:bodyPr>
          <a:lstStyle/>
          <a:p>
            <a:pPr marL="285750" indent="-285750" algn="just">
              <a:buFontTx/>
              <a:buChar char="-"/>
            </a:pPr>
            <a:r>
              <a:rPr lang="vi-VN" sz="1800">
                <a:effectLst/>
                <a:latin typeface="Arial" panose="020B0604020202020204" pitchFamily="34" charset="0"/>
                <a:ea typeface="Arial" panose="020B0604020202020204" pitchFamily="34" charset="0"/>
              </a:rPr>
              <a:t>Công </a:t>
            </a:r>
            <a:r>
              <a:rPr lang="vi-VN" sz="1800" err="1">
                <a:effectLst/>
                <a:latin typeface="Arial" panose="020B0604020202020204" pitchFamily="34" charset="0"/>
                <a:ea typeface="Arial" panose="020B0604020202020204" pitchFamily="34" charset="0"/>
              </a:rPr>
              <a:t>tác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sinh viên </a:t>
            </a:r>
            <a:r>
              <a:rPr lang="vi-VN" sz="1800" err="1">
                <a:effectLst/>
                <a:latin typeface="Arial" panose="020B0604020202020204" pitchFamily="34" charset="0"/>
                <a:ea typeface="Arial" panose="020B0604020202020204" pitchFamily="34" charset="0"/>
              </a:rPr>
              <a:t>đóng</a:t>
            </a:r>
            <a:r>
              <a:rPr lang="vi-VN" sz="1800">
                <a:effectLst/>
                <a:latin typeface="Arial" panose="020B0604020202020204" pitchFamily="34" charset="0"/>
                <a:ea typeface="Arial" panose="020B0604020202020204" pitchFamily="34" charset="0"/>
              </a:rPr>
              <a:t> vai </a:t>
            </a:r>
            <a:r>
              <a:rPr lang="vi-VN" sz="1800" err="1">
                <a:effectLst/>
                <a:latin typeface="Arial" panose="020B0604020202020204" pitchFamily="34" charset="0"/>
                <a:ea typeface="Arial" panose="020B0604020202020204" pitchFamily="34" charset="0"/>
              </a:rPr>
              <a:t>trò</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hết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sức</a:t>
            </a:r>
            <a:r>
              <a:rPr lang="vi-VN" sz="1800">
                <a:effectLst/>
                <a:latin typeface="Arial" panose="020B0604020202020204" pitchFamily="34" charset="0"/>
                <a:ea typeface="Arial" panose="020B0604020202020204" pitchFamily="34" charset="0"/>
              </a:rPr>
              <a:t> quan </a:t>
            </a:r>
            <a:r>
              <a:rPr lang="vi-VN" sz="1800" err="1">
                <a:effectLst/>
                <a:latin typeface="Arial" panose="020B0604020202020204" pitchFamily="34" charset="0"/>
                <a:ea typeface="Arial" panose="020B0604020202020204" pitchFamily="34" charset="0"/>
              </a:rPr>
              <a:t>trọng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đối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với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hoạt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động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một</a:t>
            </a:r>
            <a:r>
              <a:rPr lang="vi-VN" sz="1800">
                <a:effectLst/>
                <a:latin typeface="Arial" panose="020B0604020202020204" pitchFamily="34" charset="0"/>
                <a:ea typeface="Arial" panose="020B0604020202020204" pitchFamily="34" charset="0"/>
              </a:rPr>
              <a:t> khoa trong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trường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đại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học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và</a:t>
            </a:r>
            <a:r>
              <a:rPr lang="vi-VN" sz="1800">
                <a:effectLst/>
                <a:latin typeface="Arial" panose="020B0604020202020204" pitchFamily="34" charset="0"/>
                <a:ea typeface="Arial" panose="020B0604020202020204" pitchFamily="34" charset="0"/>
              </a:rPr>
              <a:t> cao </a:t>
            </a:r>
            <a:r>
              <a:rPr lang="vi-VN" sz="1800" err="1">
                <a:effectLst/>
                <a:latin typeface="Arial" panose="020B0604020202020204" pitchFamily="34" charset="0"/>
                <a:ea typeface="Arial" panose="020B0604020202020204" pitchFamily="34" charset="0"/>
              </a:rPr>
              <a:t>đẳng</a:t>
            </a:r>
            <a:r>
              <a:rPr lang="vi-VN" sz="1800">
                <a:effectLst/>
                <a:latin typeface="Arial" panose="020B0604020202020204" pitchFamily="34" charset="0"/>
                <a:ea typeface="Arial" panose="020B0604020202020204" pitchFamily="34" charset="0"/>
              </a:rPr>
              <a:t>.</a:t>
            </a:r>
            <a:endParaRPr lang="en-US" sz="1800">
              <a:effectLst/>
              <a:latin typeface="Arial" panose="020B0604020202020204" pitchFamily="34" charset="0"/>
              <a:ea typeface="Arial" panose="020B0604020202020204" pitchFamily="34" charset="0"/>
            </a:endParaRPr>
          </a:p>
          <a:p>
            <a:pPr marL="0" indent="0" algn="just">
              <a:buNone/>
            </a:pPr>
            <a:endParaRPr lang="en-US" sz="1800">
              <a:effectLst/>
              <a:latin typeface="Arial" panose="020B0604020202020204" pitchFamily="34" charset="0"/>
              <a:ea typeface="Arial" panose="020B0604020202020204" pitchFamily="34" charset="0"/>
            </a:endParaRPr>
          </a:p>
          <a:p>
            <a:pPr marL="285750" indent="-285750" algn="just">
              <a:buFontTx/>
              <a:buChar char="-"/>
            </a:pPr>
            <a:r>
              <a:rPr lang="vi-VN" sz="1800" i="1" u="sng">
                <a:effectLst/>
                <a:latin typeface="Arial" panose="020B0604020202020204" pitchFamily="34" charset="0"/>
                <a:ea typeface="Arial" panose="020B0604020202020204" pitchFamily="34" charset="0"/>
              </a:rPr>
              <a:t>Quản lý sinh viên</a:t>
            </a:r>
            <a:r>
              <a:rPr lang="vi-VN" sz="1800" i="1">
                <a:effectLst/>
                <a:latin typeface="Arial" panose="020B0604020202020204" pitchFamily="34" charset="0"/>
                <a:ea typeface="Arial" panose="020B0604020202020204" pitchFamily="34" charset="0"/>
              </a:rPr>
              <a:t> </a:t>
            </a:r>
            <a:r>
              <a:rPr lang="en-US" sz="1800" i="1">
                <a:effectLst/>
                <a:latin typeface="Arial" panose="020B0604020202020204" pitchFamily="34" charset="0"/>
                <a:ea typeface="Arial" panose="020B0604020202020204" pitchFamily="34" charset="0"/>
              </a:rPr>
              <a:t>cho phép người quản trị </a:t>
            </a:r>
            <a:r>
              <a:rPr lang="vi-VN" sz="1800">
                <a:effectLst/>
                <a:latin typeface="Arial" panose="020B0604020202020204" pitchFamily="34" charset="0"/>
                <a:ea typeface="Arial" panose="020B0604020202020204" pitchFamily="34" charset="0"/>
              </a:rPr>
              <a:t>quản lý sinh viên theo khóa, theo lớp, theo các loại hình đào tạo</a:t>
            </a:r>
            <a:r>
              <a:rPr lang="en-US" sz="1800">
                <a:effectLst/>
                <a:latin typeface="Arial" panose="020B0604020202020204" pitchFamily="34" charset="0"/>
                <a:ea typeface="Arial" panose="020B0604020202020204" pitchFamily="34" charset="0"/>
              </a:rPr>
              <a:t>.</a:t>
            </a:r>
            <a:r>
              <a:rPr lang="vi-VN" sz="1800">
                <a:effectLst/>
                <a:latin typeface="Arial" panose="020B0604020202020204" pitchFamily="34" charset="0"/>
                <a:ea typeface="Arial" panose="020B0604020202020204" pitchFamily="34" charset="0"/>
              </a:rPr>
              <a:t> Quản lý các môn học của các lớp theo học kỳ và kết quả học tập của sinh viên đối với các môn học đó. Hệ thống còn phải cho phép tạo ra các báo cáo từ kết quả học tập của sinh viên nhằm phục vụ công tác điều hành huấn luyện</a:t>
            </a:r>
            <a:r>
              <a:rPr lang="en-US" sz="1800">
                <a:effectLst/>
                <a:latin typeface="Arial" panose="020B0604020202020204" pitchFamily="34" charset="0"/>
                <a:ea typeface="Arial" panose="020B0604020202020204" pitchFamily="34" charset="0"/>
              </a:rPr>
              <a:t>. </a:t>
            </a:r>
            <a:r>
              <a:rPr lang="vi-VN" sz="1800">
                <a:effectLst/>
                <a:latin typeface="Arial" panose="020B0604020202020204" pitchFamily="34" charset="0"/>
                <a:ea typeface="Arial" panose="020B0604020202020204" pitchFamily="34" charset="0"/>
              </a:rPr>
              <a:t>Tổng kết kết quả học tập theo kỳ, theo năm, theo khóa; In Danh sách thi lại; In Bảng điểm học kỳ; In Bảng điểm cá nhân…</a:t>
            </a:r>
            <a:endParaRPr lang="en-US" sz="180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a:p>
        </p:txBody>
      </p:sp>
      <p:grpSp>
        <p:nvGrpSpPr>
          <p:cNvPr id="830" name="Google Shape;830;p40"/>
          <p:cNvGrpSpPr/>
          <p:nvPr/>
        </p:nvGrpSpPr>
        <p:grpSpPr>
          <a:xfrm flipH="1">
            <a:off x="7299150" y="539500"/>
            <a:ext cx="1206211" cy="336300"/>
            <a:chOff x="2113900" y="803075"/>
            <a:chExt cx="1206211" cy="336300"/>
          </a:xfrm>
        </p:grpSpPr>
        <p:sp>
          <p:nvSpPr>
            <p:cNvPr id="831" name="Google Shape;831;p40"/>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 calcmode="lin" valueType="num">
                                      <p:cBhvr>
                                        <p:cTn id="7" dur="1000" fill="hold"/>
                                        <p:tgtEl>
                                          <p:spTgt spid="828"/>
                                        </p:tgtEl>
                                        <p:attrNameLst>
                                          <p:attrName>ppt_w</p:attrName>
                                        </p:attrNameLst>
                                      </p:cBhvr>
                                      <p:tavLst>
                                        <p:tav tm="0">
                                          <p:val>
                                            <p:strVal val="#ppt_w+.3"/>
                                          </p:val>
                                        </p:tav>
                                        <p:tav tm="100000">
                                          <p:val>
                                            <p:strVal val="#ppt_w"/>
                                          </p:val>
                                        </p:tav>
                                      </p:tavLst>
                                    </p:anim>
                                    <p:anim calcmode="lin" valueType="num">
                                      <p:cBhvr>
                                        <p:cTn id="8" dur="1000" fill="hold"/>
                                        <p:tgtEl>
                                          <p:spTgt spid="828"/>
                                        </p:tgtEl>
                                        <p:attrNameLst>
                                          <p:attrName>ppt_h</p:attrName>
                                        </p:attrNameLst>
                                      </p:cBhvr>
                                      <p:tavLst>
                                        <p:tav tm="0">
                                          <p:val>
                                            <p:strVal val="#ppt_h"/>
                                          </p:val>
                                        </p:tav>
                                        <p:tav tm="100000">
                                          <p:val>
                                            <p:strVal val="#ppt_h"/>
                                          </p:val>
                                        </p:tav>
                                      </p:tavLst>
                                    </p:anim>
                                    <p:animEffect transition="in" filter="fade">
                                      <p:cBhvr>
                                        <p:cTn id="9" dur="1000"/>
                                        <p:tgtEl>
                                          <p:spTgt spid="828"/>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829">
                                            <p:txEl>
                                              <p:pRg st="0" end="0"/>
                                            </p:txEl>
                                          </p:spTgt>
                                        </p:tgtEl>
                                        <p:attrNameLst>
                                          <p:attrName>style.visibility</p:attrName>
                                        </p:attrNameLst>
                                      </p:cBhvr>
                                      <p:to>
                                        <p:strVal val="visible"/>
                                      </p:to>
                                    </p:set>
                                    <p:anim calcmode="lin" valueType="num">
                                      <p:cBhvr>
                                        <p:cTn id="12" dur="1000" fill="hold"/>
                                        <p:tgtEl>
                                          <p:spTgt spid="829">
                                            <p:txEl>
                                              <p:pRg st="0" end="0"/>
                                            </p:txEl>
                                          </p:spTgt>
                                        </p:tgtEl>
                                        <p:attrNameLst>
                                          <p:attrName>ppt_w</p:attrName>
                                        </p:attrNameLst>
                                      </p:cBhvr>
                                      <p:tavLst>
                                        <p:tav tm="0">
                                          <p:val>
                                            <p:strVal val="#ppt_w+.3"/>
                                          </p:val>
                                        </p:tav>
                                        <p:tav tm="100000">
                                          <p:val>
                                            <p:strVal val="#ppt_w"/>
                                          </p:val>
                                        </p:tav>
                                      </p:tavLst>
                                    </p:anim>
                                    <p:anim calcmode="lin" valueType="num">
                                      <p:cBhvr>
                                        <p:cTn id="13" dur="1000" fill="hold"/>
                                        <p:tgtEl>
                                          <p:spTgt spid="829">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82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829">
                                            <p:txEl>
                                              <p:pRg st="2" end="2"/>
                                            </p:txEl>
                                          </p:spTgt>
                                        </p:tgtEl>
                                        <p:attrNameLst>
                                          <p:attrName>style.visibility</p:attrName>
                                        </p:attrNameLst>
                                      </p:cBhvr>
                                      <p:to>
                                        <p:strVal val="visible"/>
                                      </p:to>
                                    </p:set>
                                    <p:anim calcmode="lin" valueType="num">
                                      <p:cBhvr>
                                        <p:cTn id="19" dur="1000" fill="hold"/>
                                        <p:tgtEl>
                                          <p:spTgt spid="829">
                                            <p:txEl>
                                              <p:pRg st="2" end="2"/>
                                            </p:txEl>
                                          </p:spTgt>
                                        </p:tgtEl>
                                        <p:attrNameLst>
                                          <p:attrName>ppt_w</p:attrName>
                                        </p:attrNameLst>
                                      </p:cBhvr>
                                      <p:tavLst>
                                        <p:tav tm="0">
                                          <p:val>
                                            <p:strVal val="#ppt_w+.3"/>
                                          </p:val>
                                        </p:tav>
                                        <p:tav tm="100000">
                                          <p:val>
                                            <p:strVal val="#ppt_w"/>
                                          </p:val>
                                        </p:tav>
                                      </p:tavLst>
                                    </p:anim>
                                    <p:anim calcmode="lin" valueType="num">
                                      <p:cBhvr>
                                        <p:cTn id="20" dur="1000" fill="hold"/>
                                        <p:tgtEl>
                                          <p:spTgt spid="829">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829">
                                            <p:txEl>
                                              <p:pRg st="2" end="2"/>
                                            </p:txEl>
                                          </p:spTgt>
                                        </p:tgtEl>
                                      </p:cBhvr>
                                    </p:animEffect>
                                  </p:childTnLst>
                                </p:cTn>
                              </p:par>
                              <p:par>
                                <p:cTn id="22" presetID="50" presetClass="entr" presetSubtype="0" decel="10000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 calcmode="lin" valueType="num">
                                      <p:cBhvr>
                                        <p:cTn id="24" dur="1000" fill="hold"/>
                                        <p:tgtEl>
                                          <p:spTgt spid="830"/>
                                        </p:tgtEl>
                                        <p:attrNameLst>
                                          <p:attrName>ppt_w</p:attrName>
                                        </p:attrNameLst>
                                      </p:cBhvr>
                                      <p:tavLst>
                                        <p:tav tm="0">
                                          <p:val>
                                            <p:strVal val="#ppt_w+.3"/>
                                          </p:val>
                                        </p:tav>
                                        <p:tav tm="100000">
                                          <p:val>
                                            <p:strVal val="#ppt_w"/>
                                          </p:val>
                                        </p:tav>
                                      </p:tavLst>
                                    </p:anim>
                                    <p:anim calcmode="lin" valueType="num">
                                      <p:cBhvr>
                                        <p:cTn id="25" dur="1000" fill="hold"/>
                                        <p:tgtEl>
                                          <p:spTgt spid="830"/>
                                        </p:tgtEl>
                                        <p:attrNameLst>
                                          <p:attrName>ppt_h</p:attrName>
                                        </p:attrNameLst>
                                      </p:cBhvr>
                                      <p:tavLst>
                                        <p:tav tm="0">
                                          <p:val>
                                            <p:strVal val="#ppt_h"/>
                                          </p:val>
                                        </p:tav>
                                        <p:tav tm="100000">
                                          <p:val>
                                            <p:strVal val="#ppt_h"/>
                                          </p:val>
                                        </p:tav>
                                      </p:tavLst>
                                    </p:anim>
                                    <p:animEffect transition="in" filter="fade">
                                      <p:cBhvr>
                                        <p:cTn id="26" dur="1000"/>
                                        <p:tgtEl>
                                          <p:spTgt spid="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P spid="82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0"/>
          <p:cNvSpPr txBox="1">
            <a:spLocks noGrp="1"/>
          </p:cNvSpPr>
          <p:nvPr>
            <p:ph type="title"/>
          </p:nvPr>
        </p:nvSpPr>
        <p:spPr>
          <a:xfrm>
            <a:off x="282889" y="63582"/>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Biểu</a:t>
            </a:r>
            <a:r>
              <a:rPr lang="en-US"/>
              <a:t> </a:t>
            </a:r>
            <a:r>
              <a:rPr lang="en-US" err="1"/>
              <a:t>đồ</a:t>
            </a:r>
            <a:r>
              <a:rPr lang="en-US"/>
              <a:t> </a:t>
            </a:r>
            <a:r>
              <a:rPr lang="en-US" err="1"/>
              <a:t>phân</a:t>
            </a:r>
            <a:r>
              <a:rPr lang="en-US"/>
              <a:t> </a:t>
            </a:r>
            <a:r>
              <a:rPr lang="en-US" err="1"/>
              <a:t>cấp</a:t>
            </a:r>
            <a:r>
              <a:rPr lang="en-US"/>
              <a:t> </a:t>
            </a:r>
            <a:r>
              <a:rPr lang="en-US" err="1"/>
              <a:t>chức</a:t>
            </a:r>
            <a:r>
              <a:rPr lang="en-US"/>
              <a:t> </a:t>
            </a:r>
            <a:r>
              <a:rPr lang="en-US" err="1"/>
              <a:t>năng</a:t>
            </a:r>
            <a:r>
              <a:rPr lang="en-US"/>
              <a:t> </a:t>
            </a:r>
            <a:endParaRPr/>
          </a:p>
        </p:txBody>
      </p:sp>
      <p:grpSp>
        <p:nvGrpSpPr>
          <p:cNvPr id="830" name="Google Shape;830;p40"/>
          <p:cNvGrpSpPr/>
          <p:nvPr/>
        </p:nvGrpSpPr>
        <p:grpSpPr>
          <a:xfrm flipH="1">
            <a:off x="7299150" y="539500"/>
            <a:ext cx="1206211" cy="336300"/>
            <a:chOff x="2113900" y="803075"/>
            <a:chExt cx="1206211" cy="336300"/>
          </a:xfrm>
        </p:grpSpPr>
        <p:sp>
          <p:nvSpPr>
            <p:cNvPr id="831" name="Google Shape;831;p40"/>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Diagram&#10;&#10;Description automatically generated">
            <a:extLst>
              <a:ext uri="{FF2B5EF4-FFF2-40B4-BE49-F238E27FC236}">
                <a16:creationId xmlns:a16="http://schemas.microsoft.com/office/drawing/2014/main" id="{C9253650-433F-0B73-EB02-9631C0A0B079}"/>
              </a:ext>
            </a:extLst>
          </p:cNvPr>
          <p:cNvPicPr>
            <a:picLocks noChangeAspect="1"/>
          </p:cNvPicPr>
          <p:nvPr/>
        </p:nvPicPr>
        <p:blipFill>
          <a:blip r:embed="rId3"/>
          <a:stretch>
            <a:fillRect/>
          </a:stretch>
        </p:blipFill>
        <p:spPr>
          <a:xfrm>
            <a:off x="0" y="1047528"/>
            <a:ext cx="9144000" cy="4095972"/>
          </a:xfrm>
          <a:prstGeom prst="rect">
            <a:avLst/>
          </a:prstGeom>
        </p:spPr>
      </p:pic>
    </p:spTree>
    <p:extLst>
      <p:ext uri="{BB962C8B-B14F-4D97-AF65-F5344CB8AC3E}">
        <p14:creationId xmlns:p14="http://schemas.microsoft.com/office/powerpoint/2010/main" val="1071077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Effect transition="in" filter="diamond(in)">
                                      <p:cBhvr>
                                        <p:cTn id="7" dur="1000"/>
                                        <p:tgtEl>
                                          <p:spTgt spid="8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0"/>
          <p:cNvSpPr txBox="1">
            <a:spLocks noGrp="1"/>
          </p:cNvSpPr>
          <p:nvPr>
            <p:ph type="title"/>
          </p:nvPr>
        </p:nvSpPr>
        <p:spPr>
          <a:xfrm>
            <a:off x="1692625" y="2435734"/>
            <a:ext cx="6493980" cy="18520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t>Đặt</a:t>
            </a:r>
            <a:r>
              <a:rPr lang="en-US"/>
              <a:t> </a:t>
            </a:r>
            <a:r>
              <a:rPr lang="en-US" err="1"/>
              <a:t>tả</a:t>
            </a:r>
            <a:r>
              <a:rPr lang="en-US"/>
              <a:t> </a:t>
            </a:r>
            <a:r>
              <a:rPr lang="en-US" err="1"/>
              <a:t>yêu</a:t>
            </a:r>
            <a:r>
              <a:rPr lang="en-US"/>
              <a:t> </a:t>
            </a:r>
            <a:r>
              <a:rPr lang="en-US" err="1"/>
              <a:t>cầu</a:t>
            </a:r>
            <a:r>
              <a:rPr lang="en-US"/>
              <a:t> </a:t>
            </a:r>
            <a:r>
              <a:rPr lang="en-US" err="1"/>
              <a:t>bài</a:t>
            </a:r>
            <a:r>
              <a:rPr lang="en-US"/>
              <a:t> </a:t>
            </a:r>
            <a:r>
              <a:rPr lang="en-US" err="1"/>
              <a:t>toán</a:t>
            </a:r>
            <a:endParaRPr/>
          </a:p>
        </p:txBody>
      </p:sp>
      <p:sp>
        <p:nvSpPr>
          <p:cNvPr id="1148" name="Google Shape;1148;p50"/>
          <p:cNvSpPr txBox="1">
            <a:spLocks noGrp="1"/>
          </p:cNvSpPr>
          <p:nvPr>
            <p:ph type="title" idx="2"/>
          </p:nvPr>
        </p:nvSpPr>
        <p:spPr>
          <a:xfrm>
            <a:off x="3506850" y="1045459"/>
            <a:ext cx="2130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1149" name="Google Shape;1149;p50"/>
          <p:cNvGrpSpPr/>
          <p:nvPr/>
        </p:nvGrpSpPr>
        <p:grpSpPr>
          <a:xfrm>
            <a:off x="621106" y="539494"/>
            <a:ext cx="336300" cy="1206211"/>
            <a:chOff x="1056056" y="3820319"/>
            <a:chExt cx="336300" cy="1206211"/>
          </a:xfrm>
        </p:grpSpPr>
        <p:sp>
          <p:nvSpPr>
            <p:cNvPr id="1150" name="Google Shape;1150;p50"/>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0"/>
          <p:cNvGrpSpPr/>
          <p:nvPr/>
        </p:nvGrpSpPr>
        <p:grpSpPr>
          <a:xfrm>
            <a:off x="8186606" y="3402369"/>
            <a:ext cx="336300" cy="1206211"/>
            <a:chOff x="8186606" y="3402369"/>
            <a:chExt cx="336300" cy="1206211"/>
          </a:xfrm>
        </p:grpSpPr>
        <p:sp>
          <p:nvSpPr>
            <p:cNvPr id="1169" name="Google Shape;1169;p50"/>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0"/>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621100" y="33970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46"/>
                                        </p:tgtEl>
                                        <p:attrNameLst>
                                          <p:attrName>style.visibility</p:attrName>
                                        </p:attrNameLst>
                                      </p:cBhvr>
                                      <p:to>
                                        <p:strVal val="visible"/>
                                      </p:to>
                                    </p:set>
                                    <p:anim calcmode="lin" valueType="num">
                                      <p:cBhvr>
                                        <p:cTn id="7" dur="1000" fill="hold"/>
                                        <p:tgtEl>
                                          <p:spTgt spid="1146"/>
                                        </p:tgtEl>
                                        <p:attrNameLst>
                                          <p:attrName>ppt_w</p:attrName>
                                        </p:attrNameLst>
                                      </p:cBhvr>
                                      <p:tavLst>
                                        <p:tav tm="0">
                                          <p:val>
                                            <p:fltVal val="0"/>
                                          </p:val>
                                        </p:tav>
                                        <p:tav tm="100000">
                                          <p:val>
                                            <p:strVal val="#ppt_w"/>
                                          </p:val>
                                        </p:tav>
                                      </p:tavLst>
                                    </p:anim>
                                    <p:anim calcmode="lin" valueType="num">
                                      <p:cBhvr>
                                        <p:cTn id="8" dur="1000" fill="hold"/>
                                        <p:tgtEl>
                                          <p:spTgt spid="1146"/>
                                        </p:tgtEl>
                                        <p:attrNameLst>
                                          <p:attrName>ppt_h</p:attrName>
                                        </p:attrNameLst>
                                      </p:cBhvr>
                                      <p:tavLst>
                                        <p:tav tm="0">
                                          <p:val>
                                            <p:fltVal val="0"/>
                                          </p:val>
                                        </p:tav>
                                        <p:tav tm="100000">
                                          <p:val>
                                            <p:strVal val="#ppt_h"/>
                                          </p:val>
                                        </p:tav>
                                      </p:tavLst>
                                    </p:anim>
                                    <p:anim calcmode="lin" valueType="num">
                                      <p:cBhvr>
                                        <p:cTn id="9" dur="1000" fill="hold"/>
                                        <p:tgtEl>
                                          <p:spTgt spid="1146"/>
                                        </p:tgtEl>
                                        <p:attrNameLst>
                                          <p:attrName>style.rotation</p:attrName>
                                        </p:attrNameLst>
                                      </p:cBhvr>
                                      <p:tavLst>
                                        <p:tav tm="0">
                                          <p:val>
                                            <p:fltVal val="90"/>
                                          </p:val>
                                        </p:tav>
                                        <p:tav tm="100000">
                                          <p:val>
                                            <p:fltVal val="0"/>
                                          </p:val>
                                        </p:tav>
                                      </p:tavLst>
                                    </p:anim>
                                    <p:animEffect transition="in" filter="fade">
                                      <p:cBhvr>
                                        <p:cTn id="10" dur="1000"/>
                                        <p:tgtEl>
                                          <p:spTgt spid="114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148"/>
                                        </p:tgtEl>
                                        <p:attrNameLst>
                                          <p:attrName>style.visibility</p:attrName>
                                        </p:attrNameLst>
                                      </p:cBhvr>
                                      <p:to>
                                        <p:strVal val="visible"/>
                                      </p:to>
                                    </p:set>
                                    <p:anim calcmode="lin" valueType="num">
                                      <p:cBhvr>
                                        <p:cTn id="13" dur="1000" fill="hold"/>
                                        <p:tgtEl>
                                          <p:spTgt spid="1148"/>
                                        </p:tgtEl>
                                        <p:attrNameLst>
                                          <p:attrName>ppt_w</p:attrName>
                                        </p:attrNameLst>
                                      </p:cBhvr>
                                      <p:tavLst>
                                        <p:tav tm="0">
                                          <p:val>
                                            <p:fltVal val="0"/>
                                          </p:val>
                                        </p:tav>
                                        <p:tav tm="100000">
                                          <p:val>
                                            <p:strVal val="#ppt_w"/>
                                          </p:val>
                                        </p:tav>
                                      </p:tavLst>
                                    </p:anim>
                                    <p:anim calcmode="lin" valueType="num">
                                      <p:cBhvr>
                                        <p:cTn id="14" dur="1000" fill="hold"/>
                                        <p:tgtEl>
                                          <p:spTgt spid="1148"/>
                                        </p:tgtEl>
                                        <p:attrNameLst>
                                          <p:attrName>ppt_h</p:attrName>
                                        </p:attrNameLst>
                                      </p:cBhvr>
                                      <p:tavLst>
                                        <p:tav tm="0">
                                          <p:val>
                                            <p:fltVal val="0"/>
                                          </p:val>
                                        </p:tav>
                                        <p:tav tm="100000">
                                          <p:val>
                                            <p:strVal val="#ppt_h"/>
                                          </p:val>
                                        </p:tav>
                                      </p:tavLst>
                                    </p:anim>
                                    <p:anim calcmode="lin" valueType="num">
                                      <p:cBhvr>
                                        <p:cTn id="15" dur="1000" fill="hold"/>
                                        <p:tgtEl>
                                          <p:spTgt spid="1148"/>
                                        </p:tgtEl>
                                        <p:attrNameLst>
                                          <p:attrName>style.rotation</p:attrName>
                                        </p:attrNameLst>
                                      </p:cBhvr>
                                      <p:tavLst>
                                        <p:tav tm="0">
                                          <p:val>
                                            <p:fltVal val="90"/>
                                          </p:val>
                                        </p:tav>
                                        <p:tav tm="100000">
                                          <p:val>
                                            <p:fltVal val="0"/>
                                          </p:val>
                                        </p:tav>
                                      </p:tavLst>
                                    </p:anim>
                                    <p:animEffect transition="in" filter="fade">
                                      <p:cBhvr>
                                        <p:cTn id="16" dur="1000"/>
                                        <p:tgtEl>
                                          <p:spTgt spid="1148"/>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188"/>
                                        </p:tgtEl>
                                        <p:attrNameLst>
                                          <p:attrName>style.visibility</p:attrName>
                                        </p:attrNameLst>
                                      </p:cBhvr>
                                      <p:to>
                                        <p:strVal val="visible"/>
                                      </p:to>
                                    </p:set>
                                    <p:anim calcmode="lin" valueType="num">
                                      <p:cBhvr>
                                        <p:cTn id="19" dur="1000" fill="hold"/>
                                        <p:tgtEl>
                                          <p:spTgt spid="1188"/>
                                        </p:tgtEl>
                                        <p:attrNameLst>
                                          <p:attrName>ppt_w</p:attrName>
                                        </p:attrNameLst>
                                      </p:cBhvr>
                                      <p:tavLst>
                                        <p:tav tm="0">
                                          <p:val>
                                            <p:fltVal val="0"/>
                                          </p:val>
                                        </p:tav>
                                        <p:tav tm="100000">
                                          <p:val>
                                            <p:strVal val="#ppt_w"/>
                                          </p:val>
                                        </p:tav>
                                      </p:tavLst>
                                    </p:anim>
                                    <p:anim calcmode="lin" valueType="num">
                                      <p:cBhvr>
                                        <p:cTn id="20" dur="1000" fill="hold"/>
                                        <p:tgtEl>
                                          <p:spTgt spid="1188"/>
                                        </p:tgtEl>
                                        <p:attrNameLst>
                                          <p:attrName>ppt_h</p:attrName>
                                        </p:attrNameLst>
                                      </p:cBhvr>
                                      <p:tavLst>
                                        <p:tav tm="0">
                                          <p:val>
                                            <p:fltVal val="0"/>
                                          </p:val>
                                        </p:tav>
                                        <p:tav tm="100000">
                                          <p:val>
                                            <p:strVal val="#ppt_h"/>
                                          </p:val>
                                        </p:tav>
                                      </p:tavLst>
                                    </p:anim>
                                    <p:anim calcmode="lin" valueType="num">
                                      <p:cBhvr>
                                        <p:cTn id="21" dur="1000" fill="hold"/>
                                        <p:tgtEl>
                                          <p:spTgt spid="1188"/>
                                        </p:tgtEl>
                                        <p:attrNameLst>
                                          <p:attrName>style.rotation</p:attrName>
                                        </p:attrNameLst>
                                      </p:cBhvr>
                                      <p:tavLst>
                                        <p:tav tm="0">
                                          <p:val>
                                            <p:fltVal val="90"/>
                                          </p:val>
                                        </p:tav>
                                        <p:tav tm="100000">
                                          <p:val>
                                            <p:fltVal val="0"/>
                                          </p:val>
                                        </p:tav>
                                      </p:tavLst>
                                    </p:anim>
                                    <p:animEffect transition="in" filter="fade">
                                      <p:cBhvr>
                                        <p:cTn id="22" dur="1000"/>
                                        <p:tgtEl>
                                          <p:spTgt spid="1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 grpId="0"/>
      <p:bldP spid="1148" grpId="0"/>
      <p:bldP spid="118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44"/>
          <p:cNvSpPr txBox="1">
            <a:spLocks noGrp="1"/>
          </p:cNvSpPr>
          <p:nvPr>
            <p:ph type="title"/>
          </p:nvPr>
        </p:nvSpPr>
        <p:spPr>
          <a:xfrm>
            <a:off x="78717" y="1308726"/>
            <a:ext cx="8986565" cy="3505559"/>
          </a:xfrm>
          <a:prstGeom prst="rect">
            <a:avLst/>
          </a:prstGeom>
        </p:spPr>
        <p:txBody>
          <a:bodyPr spcFirstLastPara="1" wrap="square" lIns="91425" tIns="91425" rIns="91425" bIns="91425" anchor="ctr" anchorCtr="0">
            <a:noAutofit/>
          </a:bodyPr>
          <a:lstStyle/>
          <a:p>
            <a:pPr marL="0" marR="0" algn="l">
              <a:lnSpc>
                <a:spcPct val="150000"/>
              </a:lnSpc>
              <a:spcBef>
                <a:spcPts val="600"/>
              </a:spcBef>
              <a:spcAft>
                <a:spcPts val="600"/>
              </a:spcAft>
            </a:pPr>
            <a:r>
              <a:rPr lang="vi-VN" sz="1800" b="1">
                <a:solidFill>
                  <a:srgbClr val="92D050"/>
                </a:solidFill>
                <a:effectLst/>
                <a:latin typeface="Arial" panose="020B0604020202020204" pitchFamily="34" charset="0"/>
                <a:ea typeface="Arial" panose="020B0604020202020204" pitchFamily="34" charset="0"/>
              </a:rPr>
              <a:t>- Sinh viên</a:t>
            </a:r>
            <a:r>
              <a:rPr lang="vi-VN" sz="1800">
                <a:solidFill>
                  <a:srgbClr val="92D050"/>
                </a:solidFill>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khách</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nói</a:t>
            </a:r>
            <a:r>
              <a:rPr lang="vi-VN" sz="1800">
                <a:effectLst/>
                <a:latin typeface="Arial" panose="020B0604020202020204" pitchFamily="34" charset="0"/>
                <a:ea typeface="Arial" panose="020B0604020202020204" pitchFamily="34" charset="0"/>
              </a:rPr>
              <a:t> chung, </a:t>
            </a:r>
            <a:r>
              <a:rPr lang="vi-VN" sz="1800" err="1">
                <a:effectLst/>
                <a:latin typeface="Arial" panose="020B0604020202020204" pitchFamily="34" charset="0"/>
                <a:ea typeface="Arial" panose="020B0604020202020204" pitchFamily="34" charset="0"/>
              </a:rPr>
              <a:t>là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những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người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nhu </a:t>
            </a:r>
            <a:r>
              <a:rPr lang="vi-VN" sz="1800" err="1">
                <a:effectLst/>
                <a:latin typeface="Arial" panose="020B0604020202020204" pitchFamily="34" charset="0"/>
                <a:ea typeface="Arial" panose="020B0604020202020204" pitchFamily="34" charset="0"/>
              </a:rPr>
              <a:t>cầu</a:t>
            </a:r>
            <a:r>
              <a:rPr lang="vi-VN" sz="1800">
                <a:effectLst/>
                <a:latin typeface="Arial" panose="020B0604020202020204" pitchFamily="34" charset="0"/>
                <a:ea typeface="Arial" panose="020B0604020202020204" pitchFamily="34" charset="0"/>
              </a:rPr>
              <a:t> xem thông tin </a:t>
            </a:r>
            <a:r>
              <a:rPr lang="vi-VN" sz="1800" err="1">
                <a:effectLst/>
                <a:latin typeface="Arial" panose="020B0604020202020204" pitchFamily="34" charset="0"/>
                <a:ea typeface="Arial" panose="020B0604020202020204" pitchFamily="34" charset="0"/>
              </a:rPr>
              <a:t>điểm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sinh viên. </a:t>
            </a:r>
            <a:r>
              <a:rPr lang="vi-VN" sz="1800" err="1">
                <a:effectLst/>
                <a:latin typeface="Arial" panose="020B0604020202020204" pitchFamily="34" charset="0"/>
                <a:ea typeface="Arial" panose="020B0604020202020204" pitchFamily="34" charset="0"/>
              </a:rPr>
              <a:t>Họ</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chỉ</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quyền</a:t>
            </a:r>
            <a:r>
              <a:rPr lang="vi-VN" sz="1800">
                <a:effectLst/>
                <a:latin typeface="Arial" panose="020B0604020202020204" pitchFamily="34" charset="0"/>
                <a:ea typeface="Arial" panose="020B0604020202020204" pitchFamily="34" charset="0"/>
              </a:rPr>
              <a:t> xem </a:t>
            </a:r>
            <a:r>
              <a:rPr lang="vi-VN" sz="1800" err="1">
                <a:effectLst/>
                <a:latin typeface="Arial" panose="020B0604020202020204" pitchFamily="34" charset="0"/>
                <a:ea typeface="Arial" panose="020B0604020202020204" pitchFamily="34" charset="0"/>
              </a:rPr>
              <a:t>điểm</a:t>
            </a:r>
            <a:br>
              <a:rPr lang="en-US" sz="1800">
                <a:effectLst/>
                <a:latin typeface="Arial" panose="020B0604020202020204" pitchFamily="34" charset="0"/>
                <a:ea typeface="Arial" panose="020B0604020202020204" pitchFamily="34" charset="0"/>
              </a:rPr>
            </a:br>
            <a:br>
              <a:rPr lang="en-US" sz="1800">
                <a:effectLst/>
                <a:latin typeface="Arial" panose="020B0604020202020204" pitchFamily="34" charset="0"/>
                <a:ea typeface="Arial" panose="020B0604020202020204" pitchFamily="34" charset="0"/>
              </a:rPr>
            </a:br>
            <a:r>
              <a:rPr lang="vi-VN" sz="1800" b="1">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Quản</a:t>
            </a:r>
            <a:r>
              <a:rPr lang="vi-VN" sz="1800" b="1">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trị</a:t>
            </a:r>
            <a:r>
              <a:rPr lang="vi-VN" sz="1800" b="1">
                <a:solidFill>
                  <a:srgbClr val="92D050"/>
                </a:solidFill>
                <a:effectLst/>
                <a:latin typeface="Arial" panose="020B0604020202020204" pitchFamily="34" charset="0"/>
                <a:ea typeface="Arial" panose="020B0604020202020204" pitchFamily="34" charset="0"/>
              </a:rPr>
              <a:t> viên</a:t>
            </a:r>
            <a:r>
              <a:rPr lang="vi-VN" sz="1800">
                <a:solidFill>
                  <a:srgbClr val="92D050"/>
                </a:solidFill>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tất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cả</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quyền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hệ</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thống</a:t>
            </a:r>
            <a:r>
              <a:rPr lang="vi-VN" sz="1800">
                <a:effectLst/>
                <a:latin typeface="Arial" panose="020B0604020202020204" pitchFamily="34" charset="0"/>
                <a:ea typeface="Arial" panose="020B0604020202020204" pitchFamily="34" charset="0"/>
              </a:rPr>
              <a:t> (bao </a:t>
            </a:r>
            <a:r>
              <a:rPr lang="vi-VN" sz="1800" err="1">
                <a:effectLst/>
                <a:latin typeface="Arial" panose="020B0604020202020204" pitchFamily="34" charset="0"/>
                <a:ea typeface="Arial" panose="020B0604020202020204" pitchFamily="34" charset="0"/>
              </a:rPr>
              <a:t>gồm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cả</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khách</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viên), </a:t>
            </a:r>
            <a:r>
              <a:rPr lang="vi-VN" sz="1800" err="1">
                <a:effectLst/>
                <a:latin typeface="Arial" panose="020B0604020202020204" pitchFamily="34" charset="0"/>
                <a:ea typeface="Arial" panose="020B0604020202020204" pitchFamily="34" charset="0"/>
              </a:rPr>
              <a:t>nhóm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này</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còn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thêm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chức</a:t>
            </a:r>
            <a:r>
              <a:rPr lang="vi-VN" sz="1800">
                <a:effectLst/>
                <a:latin typeface="Arial" panose="020B0604020202020204" pitchFamily="34" charset="0"/>
                <a:ea typeface="Arial" panose="020B0604020202020204" pitchFamily="34" charset="0"/>
              </a:rPr>
              <a:t> năng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người</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dùng</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khóa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lớp</a:t>
            </a:r>
            <a:r>
              <a:rPr lang="vi-VN" sz="1800">
                <a:effectLst/>
                <a:latin typeface="Arial" panose="020B0604020202020204" pitchFamily="34" charset="0"/>
                <a:ea typeface="Arial" panose="020B0604020202020204" pitchFamily="34" charset="0"/>
              </a:rPr>
              <a:t>.</a:t>
            </a:r>
            <a:br>
              <a:rPr lang="en-US" sz="1800">
                <a:effectLst/>
                <a:latin typeface="Arial" panose="020B0604020202020204" pitchFamily="34" charset="0"/>
                <a:ea typeface="Arial" panose="020B0604020202020204" pitchFamily="34" charset="0"/>
              </a:rPr>
            </a:br>
            <a:br>
              <a:rPr lang="en-US" sz="1800">
                <a:effectLst/>
                <a:latin typeface="Arial" panose="020B0604020202020204" pitchFamily="34" charset="0"/>
                <a:ea typeface="Arial" panose="020B0604020202020204" pitchFamily="34" charset="0"/>
              </a:rPr>
            </a:br>
            <a:r>
              <a:rPr lang="vi-VN" sz="1800">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Quản</a:t>
            </a:r>
            <a:r>
              <a:rPr lang="vi-VN" sz="1800" b="1">
                <a:solidFill>
                  <a:srgbClr val="92D050"/>
                </a:solidFill>
                <a:effectLst/>
                <a:latin typeface="Arial" panose="020B0604020202020204" pitchFamily="34" charset="0"/>
                <a:ea typeface="Arial" panose="020B0604020202020204" pitchFamily="34" charset="0"/>
              </a:rPr>
              <a:t> </a:t>
            </a:r>
            <a:r>
              <a:rPr lang="vi-VN" sz="1800" b="1" err="1">
                <a:solidFill>
                  <a:srgbClr val="92D050"/>
                </a:solidFill>
                <a:effectLst/>
                <a:latin typeface="Arial" panose="020B0604020202020204" pitchFamily="34" charset="0"/>
                <a:ea typeface="Arial" panose="020B0604020202020204" pitchFamily="34" charset="0"/>
              </a:rPr>
              <a:t>lý</a:t>
            </a:r>
            <a:r>
              <a:rPr lang="vi-VN" sz="1800" b="1">
                <a:solidFill>
                  <a:srgbClr val="92D050"/>
                </a:solidFill>
                <a:effectLst/>
                <a:latin typeface="Arial" panose="020B0604020202020204" pitchFamily="34" charset="0"/>
                <a:ea typeface="Arial" panose="020B0604020202020204" pitchFamily="34" charset="0"/>
              </a:rPr>
              <a:t> viên</a:t>
            </a:r>
            <a:r>
              <a:rPr lang="vi-VN" sz="1800">
                <a:solidFill>
                  <a:srgbClr val="92D050"/>
                </a:solidFill>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giáo</a:t>
            </a:r>
            <a:r>
              <a:rPr lang="vi-VN" sz="1800">
                <a:effectLst/>
                <a:latin typeface="Arial" panose="020B0604020202020204" pitchFamily="34" charset="0"/>
                <a:ea typeface="Arial" panose="020B0604020202020204" pitchFamily="34" charset="0"/>
              </a:rPr>
              <a:t> viên  </a:t>
            </a:r>
            <a:r>
              <a:rPr lang="vi-VN" sz="1800" err="1">
                <a:effectLst/>
                <a:latin typeface="Arial" panose="020B0604020202020204" pitchFamily="34" charset="0"/>
                <a:ea typeface="Arial" panose="020B0604020202020204" pitchFamily="34" charset="0"/>
              </a:rPr>
              <a:t>và</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giáo</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vụ</a:t>
            </a:r>
            <a:r>
              <a:rPr lang="vi-VN" sz="1800">
                <a:effectLst/>
                <a:latin typeface="Arial" panose="020B0604020202020204" pitchFamily="34" charset="0"/>
                <a:ea typeface="Arial" panose="020B0604020202020204" pitchFamily="34" charset="0"/>
              </a:rPr>
              <a:t> khoa.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tất</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cả</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quyền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của</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khách</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nhóm</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này</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có</a:t>
            </a:r>
            <a:r>
              <a:rPr lang="vi-VN" sz="1800">
                <a:effectLst/>
                <a:latin typeface="Arial" panose="020B0604020202020204" pitchFamily="34" charset="0"/>
                <a:ea typeface="Arial" panose="020B0604020202020204" pitchFamily="34" charset="0"/>
              </a:rPr>
              <a:t> thêm </a:t>
            </a:r>
            <a:r>
              <a:rPr lang="vi-VN" sz="1800" err="1">
                <a:effectLst/>
                <a:latin typeface="Arial" panose="020B0604020202020204" pitchFamily="34" charset="0"/>
                <a:ea typeface="Arial" panose="020B0604020202020204" pitchFamily="34" charset="0"/>
              </a:rPr>
              <a:t>các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chức</a:t>
            </a:r>
            <a:r>
              <a:rPr lang="vi-VN" sz="1800">
                <a:effectLst/>
                <a:latin typeface="Arial" panose="020B0604020202020204" pitchFamily="34" charset="0"/>
                <a:ea typeface="Arial" panose="020B0604020202020204" pitchFamily="34" charset="0"/>
              </a:rPr>
              <a:t> năng: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môn </a:t>
            </a:r>
            <a:r>
              <a:rPr lang="vi-VN" sz="1800" err="1">
                <a:effectLst/>
                <a:latin typeface="Arial" panose="020B0604020202020204" pitchFamily="34" charset="0"/>
                <a:ea typeface="Arial" panose="020B0604020202020204" pitchFamily="34" charset="0"/>
              </a:rPr>
              <a:t>học</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điểm</a:t>
            </a:r>
            <a:r>
              <a:rPr lang="vi-VN" sz="1800">
                <a:effectLst/>
                <a:latin typeface="Arial" panose="020B0604020202020204" pitchFamily="34" charset="0"/>
                <a:ea typeface="Arial" panose="020B0604020202020204" pitchFamily="34" charset="0"/>
              </a:rPr>
              <a:t> thi, </a:t>
            </a:r>
            <a:r>
              <a:rPr lang="vi-VN" sz="1800" err="1">
                <a:effectLst/>
                <a:latin typeface="Arial" panose="020B0604020202020204" pitchFamily="34" charset="0"/>
                <a:ea typeface="Arial" panose="020B0604020202020204" pitchFamily="34" charset="0"/>
              </a:rPr>
              <a:t>quản</a:t>
            </a:r>
            <a:r>
              <a:rPr lang="vi-VN" sz="1800">
                <a:effectLst/>
                <a:latin typeface="Arial" panose="020B0604020202020204" pitchFamily="34" charset="0"/>
                <a:ea typeface="Arial" panose="020B0604020202020204" pitchFamily="34" charset="0"/>
              </a:rPr>
              <a:t> </a:t>
            </a:r>
            <a:r>
              <a:rPr lang="vi-VN" sz="1800" err="1">
                <a:effectLst/>
                <a:latin typeface="Arial" panose="020B0604020202020204" pitchFamily="34" charset="0"/>
                <a:ea typeface="Arial" panose="020B0604020202020204" pitchFamily="34" charset="0"/>
              </a:rPr>
              <a:t>lý</a:t>
            </a:r>
            <a:r>
              <a:rPr lang="vi-VN" sz="1800">
                <a:effectLst/>
                <a:latin typeface="Arial" panose="020B0604020202020204" pitchFamily="34" charset="0"/>
                <a:ea typeface="Arial" panose="020B0604020202020204" pitchFamily="34" charset="0"/>
              </a:rPr>
              <a:t> sinh viên.</a:t>
            </a:r>
            <a:endParaRPr lang="en-US"/>
          </a:p>
        </p:txBody>
      </p:sp>
      <p:sp>
        <p:nvSpPr>
          <p:cNvPr id="938" name="Google Shape;938;p44"/>
          <p:cNvSpPr txBox="1">
            <a:spLocks noGrp="1"/>
          </p:cNvSpPr>
          <p:nvPr>
            <p:ph type="subTitle" idx="1"/>
          </p:nvPr>
        </p:nvSpPr>
        <p:spPr>
          <a:xfrm>
            <a:off x="1872330" y="374271"/>
            <a:ext cx="5621100" cy="10030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err="1"/>
              <a:t>Phân</a:t>
            </a:r>
            <a:r>
              <a:rPr lang="en-US" sz="2200" b="1"/>
              <a:t> </a:t>
            </a:r>
            <a:r>
              <a:rPr lang="en-US" sz="2200" b="1" err="1"/>
              <a:t>tích</a:t>
            </a:r>
            <a:r>
              <a:rPr lang="en-US" sz="2200" b="1"/>
              <a:t> </a:t>
            </a:r>
            <a:r>
              <a:rPr lang="en-US" sz="2200" b="1" err="1"/>
              <a:t>yêu</a:t>
            </a:r>
            <a:r>
              <a:rPr lang="en-US" sz="2200" b="1"/>
              <a:t> </a:t>
            </a:r>
            <a:r>
              <a:rPr lang="en-US" sz="2200" b="1" err="1"/>
              <a:t>cầu</a:t>
            </a:r>
            <a:r>
              <a:rPr lang="en-US" sz="2200" b="1"/>
              <a:t> </a:t>
            </a:r>
            <a:r>
              <a:rPr lang="en-US" sz="2200" b="1" err="1"/>
              <a:t>nghiệp</a:t>
            </a:r>
            <a:r>
              <a:rPr lang="en-US" sz="2200" b="1"/>
              <a:t> </a:t>
            </a:r>
            <a:r>
              <a:rPr lang="en-US" sz="2200" b="1" err="1"/>
              <a:t>vụ</a:t>
            </a:r>
            <a:endParaRPr sz="2200" b="1"/>
          </a:p>
        </p:txBody>
      </p:sp>
      <p:grpSp>
        <p:nvGrpSpPr>
          <p:cNvPr id="958" name="Google Shape;958;p44"/>
          <p:cNvGrpSpPr/>
          <p:nvPr/>
        </p:nvGrpSpPr>
        <p:grpSpPr>
          <a:xfrm flipH="1">
            <a:off x="7299150" y="539500"/>
            <a:ext cx="1206211" cy="336300"/>
            <a:chOff x="2113900" y="803075"/>
            <a:chExt cx="1206211" cy="336300"/>
          </a:xfrm>
        </p:grpSpPr>
        <p:sp>
          <p:nvSpPr>
            <p:cNvPr id="959" name="Google Shape;959;p44"/>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38">
                                            <p:txEl>
                                              <p:pRg st="0" end="0"/>
                                            </p:txEl>
                                          </p:spTgt>
                                        </p:tgtEl>
                                        <p:attrNameLst>
                                          <p:attrName>style.visibility</p:attrName>
                                        </p:attrNameLst>
                                      </p:cBhvr>
                                      <p:to>
                                        <p:strVal val="visible"/>
                                      </p:to>
                                    </p:set>
                                    <p:animEffect transition="in" filter="wheel(1)">
                                      <p:cBhvr>
                                        <p:cTn id="7" dur="1100"/>
                                        <p:tgtEl>
                                          <p:spTgt spid="9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37"/>
                                        </p:tgtEl>
                                        <p:attrNameLst>
                                          <p:attrName>style.visibility</p:attrName>
                                        </p:attrNameLst>
                                      </p:cBhvr>
                                      <p:to>
                                        <p:strVal val="visible"/>
                                      </p:to>
                                    </p:set>
                                    <p:animEffect transition="in" filter="wheel(1)">
                                      <p:cBhvr>
                                        <p:cTn id="12" dur="2000"/>
                                        <p:tgtEl>
                                          <p:spTgt spid="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p:bldP spid="93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8"/>
          <p:cNvSpPr txBox="1">
            <a:spLocks noGrp="1"/>
          </p:cNvSpPr>
          <p:nvPr>
            <p:ph type="title"/>
          </p:nvPr>
        </p:nvSpPr>
        <p:spPr>
          <a:xfrm>
            <a:off x="273228" y="1046119"/>
            <a:ext cx="8597544" cy="26202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Sơ đồ use case nghiệp vụ</a:t>
            </a:r>
            <a:endParaRPr/>
          </a:p>
        </p:txBody>
      </p:sp>
      <p:grpSp>
        <p:nvGrpSpPr>
          <p:cNvPr id="1077" name="Google Shape;1077;p48"/>
          <p:cNvGrpSpPr/>
          <p:nvPr/>
        </p:nvGrpSpPr>
        <p:grpSpPr>
          <a:xfrm>
            <a:off x="7532631" y="0"/>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350243" y="237479"/>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075"/>
                                        </p:tgtEl>
                                        <p:attrNameLst>
                                          <p:attrName>style.visibility</p:attrName>
                                        </p:attrNameLst>
                                      </p:cBhvr>
                                      <p:to>
                                        <p:strVal val="visible"/>
                                      </p:to>
                                    </p:set>
                                    <p:animEffect transition="in" filter="wedge">
                                      <p:cBhvr>
                                        <p:cTn id="7" dur="1300"/>
                                        <p:tgtEl>
                                          <p:spTgt spid="1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mputer &amp; Information Sciences Major for College by Slidesgo">
  <a:themeElements>
    <a:clrScheme name="Simple Light">
      <a:dk1>
        <a:srgbClr val="FFFFFF"/>
      </a:dk1>
      <a:lt1>
        <a:srgbClr val="310047"/>
      </a:lt1>
      <a:dk2>
        <a:srgbClr val="FFFFFF"/>
      </a:dk2>
      <a:lt2>
        <a:srgbClr val="D9A3F3"/>
      </a:lt2>
      <a:accent1>
        <a:srgbClr val="61ABFC"/>
      </a:accent1>
      <a:accent2>
        <a:srgbClr val="DB00A6"/>
      </a:accent2>
      <a:accent3>
        <a:srgbClr val="DF596E"/>
      </a:accent3>
      <a:accent4>
        <a:srgbClr val="EAC93D"/>
      </a:accent4>
      <a:accent5>
        <a:srgbClr val="61158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2C641DAB1E407489AAFBD1506E4FFBC" ma:contentTypeVersion="9" ma:contentTypeDescription="Create a new document." ma:contentTypeScope="" ma:versionID="a3b8b31e4e3adc133d5da3f8525706cd">
  <xsd:schema xmlns:xsd="http://www.w3.org/2001/XMLSchema" xmlns:xs="http://www.w3.org/2001/XMLSchema" xmlns:p="http://schemas.microsoft.com/office/2006/metadata/properties" xmlns:ns3="8683049d-06c7-46e4-8cec-289ad8842f90" xmlns:ns4="1b1b30cf-fe08-4f05-8b80-08912e82cc20" targetNamespace="http://schemas.microsoft.com/office/2006/metadata/properties" ma:root="true" ma:fieldsID="b20c3192d28e368d9b41efe3689ac1eb" ns3:_="" ns4:_="">
    <xsd:import namespace="8683049d-06c7-46e4-8cec-289ad8842f90"/>
    <xsd:import namespace="1b1b30cf-fe08-4f05-8b80-08912e82cc2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83049d-06c7-46e4-8cec-289ad8842f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b1b30cf-fe08-4f05-8b80-08912e82cc2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E4F9CA-A537-436E-BBF0-2B71D6A1FC05}">
  <ds:schemaRef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1b1b30cf-fe08-4f05-8b80-08912e82cc20"/>
    <ds:schemaRef ds:uri="http://purl.org/dc/elements/1.1/"/>
    <ds:schemaRef ds:uri="http://schemas.microsoft.com/office/2006/metadata/properties"/>
    <ds:schemaRef ds:uri="http://purl.org/dc/terms/"/>
    <ds:schemaRef ds:uri="http://purl.org/dc/dcmitype/"/>
    <ds:schemaRef ds:uri="8683049d-06c7-46e4-8cec-289ad8842f90"/>
  </ds:schemaRefs>
</ds:datastoreItem>
</file>

<file path=customXml/itemProps2.xml><?xml version="1.0" encoding="utf-8"?>
<ds:datastoreItem xmlns:ds="http://schemas.openxmlformats.org/officeDocument/2006/customXml" ds:itemID="{C45A46E6-204C-48C8-9F6C-40BE2BE4CF56}">
  <ds:schemaRefs>
    <ds:schemaRef ds:uri="http://schemas.microsoft.com/sharepoint/v3/contenttype/forms"/>
  </ds:schemaRefs>
</ds:datastoreItem>
</file>

<file path=customXml/itemProps3.xml><?xml version="1.0" encoding="utf-8"?>
<ds:datastoreItem xmlns:ds="http://schemas.openxmlformats.org/officeDocument/2006/customXml" ds:itemID="{17FA7957-7853-4AC9-A5A1-7B1EA332D999}">
  <ds:schemaRefs>
    <ds:schemaRef ds:uri="1b1b30cf-fe08-4f05-8b80-08912e82cc20"/>
    <ds:schemaRef ds:uri="8683049d-06c7-46e4-8cec-289ad8842f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641</Words>
  <Application>Microsoft Office PowerPoint</Application>
  <PresentationFormat>On-screen Show (16:9)</PresentationFormat>
  <Paragraphs>66</Paragraphs>
  <Slides>40</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Barlow Medium</vt:lpstr>
      <vt:lpstr>Arvo</vt:lpstr>
      <vt:lpstr>Crimson Text</vt:lpstr>
      <vt:lpstr>Times New Roman</vt:lpstr>
      <vt:lpstr>Lalezar</vt:lpstr>
      <vt:lpstr>Arial</vt:lpstr>
      <vt:lpstr>Wingdings</vt:lpstr>
      <vt:lpstr>Nova Flat</vt:lpstr>
      <vt:lpstr>Barlow</vt:lpstr>
      <vt:lpstr>Computer &amp; Information Sciences Major for College by Slidesgo</vt:lpstr>
      <vt:lpstr>ĐỒ ÁN QUẢN LÝ SINH VIÊN</vt:lpstr>
      <vt:lpstr>Thành Viên </vt:lpstr>
      <vt:lpstr>Nội dung</vt:lpstr>
      <vt:lpstr>Tổng Quan</vt:lpstr>
      <vt:lpstr>GIỚI THIỆU</vt:lpstr>
      <vt:lpstr>Biểu đồ phân cấp chức năng </vt:lpstr>
      <vt:lpstr>Đặt tả yêu cầu bài toán</vt:lpstr>
      <vt:lpstr>- Sinh viên:  là khách nói chung, là những người có nhu cầu xem thông tin điểm của các sinh viên. Họ chỉ có quyền xem điểm  - Quản trị viên: có tất cả các quyền của hệ thống (bao gồm cả khách và quản lý viên), nhóm này còn có thêm các chức năng quản lý người dùng, quản lý khóa, quản lý lớp.  - Quản lý viên: là các giáo viên  và giáo vụ khoa. có tất cả các quyền của khách, nhóm này có thêm các chức năng: quản lý môn học, quản lý điểm thi, quản lý sinh viên.</vt:lpstr>
      <vt:lpstr>Sơ đồ use case nghiệp vụ</vt:lpstr>
      <vt:lpstr>PowerPoint Presentation</vt:lpstr>
      <vt:lpstr>Sơ đồ use case TỔNG QUÁT</vt:lpstr>
      <vt:lpstr>PowerPoint Presentation</vt:lpstr>
      <vt:lpstr>Danh sách Tác Nhân và Sơ đồ Usecase của từng tác nhân</vt:lpstr>
      <vt:lpstr>PowerPoint Presentation</vt:lpstr>
      <vt:lpstr>PowerPoint Presentation</vt:lpstr>
      <vt:lpstr>PowerPoint Presentation</vt:lpstr>
      <vt:lpstr>Sơ đồ CDM và PDM</vt:lpstr>
      <vt:lpstr>CDM</vt:lpstr>
      <vt:lpstr>PDM</vt:lpstr>
      <vt:lpstr>Giao diện màn hình và  activity diagram</vt:lpstr>
      <vt:lpstr>Giao diện đăng nhập</vt:lpstr>
      <vt:lpstr>Giao diện cập nhật</vt:lpstr>
      <vt:lpstr>Giao diện tìm kiếm</vt:lpstr>
      <vt:lpstr>Cập nhật thông tin lớp</vt:lpstr>
      <vt:lpstr>Cập nhật thông tin khoa</vt:lpstr>
      <vt:lpstr>Cập thông tin sinh viên</vt:lpstr>
      <vt:lpstr>Cập nhật điểm số</vt:lpstr>
      <vt:lpstr>Tìm kiếm khoa</vt:lpstr>
      <vt:lpstr>Tìm kiếm lớp</vt:lpstr>
      <vt:lpstr>Tìm kiếm sinh viên</vt:lpstr>
      <vt:lpstr>Activity diagram </vt:lpstr>
      <vt:lpstr>Đăng nhập</vt:lpstr>
      <vt:lpstr>Xem điểm </vt:lpstr>
      <vt:lpstr>Thêm điểm </vt:lpstr>
      <vt:lpstr>Sửa điểm </vt:lpstr>
      <vt:lpstr>Thêm môn học</vt:lpstr>
      <vt:lpstr>Sửa thông tin môn học </vt:lpstr>
      <vt:lpstr>Xóa bỏ môn học </vt:lpstr>
      <vt:lpstr>Tổng kết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&amp;  Information Sciences  Major For College</dc:title>
  <dc:creator>Lê Đức Thi</dc:creator>
  <cp:lastModifiedBy>Le Minh  Trieu</cp:lastModifiedBy>
  <cp:revision>2</cp:revision>
  <dcterms:modified xsi:type="dcterms:W3CDTF">2022-06-21T03:31:17Z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0x01010052C641DAB1E407489AAFBD1506E4FFBC</vt:lpwstr>
  </property>
</Properties>
</file>